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411" r:id="rId4"/>
    <p:sldId id="437" r:id="rId5"/>
    <p:sldId id="438" r:id="rId6"/>
    <p:sldId id="440" r:id="rId7"/>
    <p:sldId id="441" r:id="rId8"/>
    <p:sldId id="442" r:id="rId9"/>
    <p:sldId id="443" r:id="rId10"/>
    <p:sldId id="414" r:id="rId11"/>
    <p:sldId id="383" r:id="rId12"/>
    <p:sldId id="446" r:id="rId13"/>
    <p:sldId id="444" r:id="rId14"/>
    <p:sldId id="445" r:id="rId15"/>
  </p:sldIdLst>
  <p:sldSz cx="21607463" cy="12152313"/>
  <p:notesSz cx="6858000" cy="9144000"/>
  <p:defaultTextStyle>
    <a:defPPr>
      <a:defRPr lang="fr-FR"/>
    </a:defPPr>
    <a:lvl1pPr algn="l" defTabSz="1076325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1076325" indent="-619125" algn="l" defTabSz="1076325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2155825" indent="-1241425" algn="l" defTabSz="1076325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3236913" indent="-1865313" algn="l" defTabSz="1076325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4314825" indent="-2486025" algn="l" defTabSz="1076325" rtl="0" eaLnBrk="0" fontAlgn="base" hangingPunct="0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8">
          <p15:clr>
            <a:srgbClr val="A4A3A4"/>
          </p15:clr>
        </p15:guide>
        <p15:guide id="2" pos="68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49FF"/>
    <a:srgbClr val="3550FE"/>
    <a:srgbClr val="C30000"/>
    <a:srgbClr val="29ABE2"/>
    <a:srgbClr val="0076FF"/>
    <a:srgbClr val="E346FF"/>
    <a:srgbClr val="AE40FF"/>
    <a:srgbClr val="87D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1" d="100"/>
          <a:sy n="61" d="100"/>
        </p:scale>
        <p:origin x="304" y="560"/>
      </p:cViewPr>
      <p:guideLst>
        <p:guide orient="horz" pos="3828"/>
        <p:guide pos="68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-454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9E6B4D08-16F1-4DCD-914B-A0522C7E0E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B41B30F4-29CC-4F03-843C-3A3EF75BB1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079500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D07F278-6A89-4917-86C3-1B661EBEEDCB}" type="datetimeFigureOut">
              <a:rPr lang="fr-FR" altLang="x-none"/>
              <a:pPr>
                <a:defRPr/>
              </a:pPr>
              <a:t>09/04/2018</a:t>
            </a:fld>
            <a:endParaRPr lang="fr-FR" altLang="x-non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B35D0162-8A27-4046-9558-C22BE3CB11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80272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3CE3366C-DC5B-4770-AC19-F51450A2C4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1079500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2B51E52F-BD57-4BE9-989D-FE5A612D1B7A}" type="slidenum">
              <a:rPr lang="fr-FR" altLang="x-none"/>
              <a:pPr>
                <a:defRPr/>
              </a:pPr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801702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08618D27-F976-42A6-AF4E-9E8C9D1BE6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8C741583-0F7F-49D9-B707-C0DE3C13673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079500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85838ED-DE16-45FE-9A67-A14456EB56A6}" type="datetimeFigureOut">
              <a:rPr lang="fr-FR" altLang="x-none"/>
              <a:pPr>
                <a:defRPr/>
              </a:pPr>
              <a:t>09/04/2018</a:t>
            </a:fld>
            <a:endParaRPr lang="fr-FR" altLang="x-none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xmlns="" id="{CB8D0CC9-0FFB-43BD-83E6-F7364E4B8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xmlns="" id="{B7F9F6FF-FB0B-425C-866E-696BD86B5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altLang="x-none" noProof="0"/>
              <a:t>Cliquez pour modifier les styles du texte du masque</a:t>
            </a:r>
          </a:p>
          <a:p>
            <a:pPr lvl="1"/>
            <a:r>
              <a:rPr lang="fr-CH" altLang="x-none" noProof="0"/>
              <a:t>Deuxième niveau</a:t>
            </a:r>
          </a:p>
          <a:p>
            <a:pPr lvl="2"/>
            <a:r>
              <a:rPr lang="fr-CH" altLang="x-none" noProof="0"/>
              <a:t>Troisième niveau</a:t>
            </a:r>
          </a:p>
          <a:p>
            <a:pPr lvl="3"/>
            <a:r>
              <a:rPr lang="fr-CH" altLang="x-none" noProof="0"/>
              <a:t>Quatrième niveau</a:t>
            </a:r>
          </a:p>
          <a:p>
            <a:pPr lvl="4"/>
            <a:r>
              <a:rPr lang="fr-CH" altLang="x-none" noProof="0"/>
              <a:t>Cinquième niveau</a:t>
            </a:r>
            <a:endParaRPr lang="fr-FR" altLang="x-none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0CF32971-8E2C-4555-AFC1-825CE33BFC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80272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DFCA707D-ABE2-4DBD-82D6-D1F6DF6F6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1079500" eaLnBrk="1" hangingPunct="1">
              <a:defRPr sz="1200" smtClean="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0984ECE9-9E69-4524-9056-A79586E77175}" type="slidenum">
              <a:rPr lang="fr-FR" altLang="x-none"/>
              <a:pPr>
                <a:defRPr/>
              </a:pPr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980717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76325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076325" algn="l" defTabSz="1076325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2155825" algn="l" defTabSz="1076325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3236913" algn="l" defTabSz="1076325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4314825" algn="l" defTabSz="1076325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5400166" algn="l" defTabSz="108003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480200" algn="l" defTabSz="108003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560232" algn="l" defTabSz="108003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640266" algn="l" defTabSz="1080032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C 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4800" y="6126859"/>
            <a:ext cx="18624734" cy="1086925"/>
          </a:xfrm>
          <a:prstGeom prst="rect">
            <a:avLst/>
          </a:prstGeom>
        </p:spPr>
        <p:txBody>
          <a:bodyPr vert="horz" lIns="91420" tIns="45710" rIns="91420" bIns="45710"/>
          <a:lstStyle>
            <a:lvl1pPr>
              <a:defRPr lang="en-US" sz="6500" b="0" i="0" kern="1200" spc="236" dirty="0">
                <a:solidFill>
                  <a:srgbClr val="000000"/>
                </a:solidFill>
                <a:latin typeface="DIN-Regular" charset="0"/>
                <a:ea typeface="ＭＳ Ｐゴシック" charset="0"/>
                <a:cs typeface="DIN-Regular" charset="0"/>
              </a:defRPr>
            </a:lvl1pPr>
          </a:lstStyle>
          <a:p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title</a:t>
            </a:r>
            <a:r>
              <a:rPr lang="fr-CH" dirty="0"/>
              <a:t>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034799" y="7992178"/>
            <a:ext cx="13092127" cy="906462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685649" indent="-685649">
              <a:buFontTx/>
              <a:buNone/>
              <a:defRPr lang="fr-CH" b="0" i="0" dirty="0" smtClean="0">
                <a:solidFill>
                  <a:srgbClr val="C30000"/>
                </a:solidFill>
                <a:latin typeface="DIN-RegularAlternate" charset="0"/>
                <a:cs typeface="DIN-RegularAlternate" charset="0"/>
              </a:defRPr>
            </a:lvl1pPr>
          </a:lstStyle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035249" y="8898640"/>
            <a:ext cx="13091676" cy="830014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685649" indent="-685649">
              <a:buFontTx/>
              <a:buNone/>
              <a:defRPr lang="fr-CH" b="0" i="0" dirty="0" smtClean="0">
                <a:solidFill>
                  <a:schemeClr val="tx1"/>
                </a:solidFill>
                <a:latin typeface="DIN-RegularAlternate" charset="0"/>
                <a:cs typeface="DIN-RegularAlternate" charset="0"/>
              </a:defRPr>
            </a:lvl1pPr>
          </a:lstStyle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198100" y="577850"/>
            <a:ext cx="10461625" cy="7413625"/>
          </a:xfrm>
          <a:prstGeom prst="rect">
            <a:avLst/>
          </a:prstGeom>
        </p:spPr>
        <p:txBody>
          <a:bodyPr vert="horz" lIns="91429" tIns="45714" rIns="91429" bIns="45714"/>
          <a:lstStyle>
            <a:lvl1pPr marL="217461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8" y="1602233"/>
            <a:ext cx="6287965" cy="20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2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et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xmlns="" id="{10E3B62F-4B9B-4D0A-9AA0-3D1222CA8B81}"/>
              </a:ext>
            </a:extLst>
          </p:cNvPr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06" tIns="108003" rIns="216006" bIns="108003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032" eaLnBrk="1" hangingPunct="1">
              <a:defRPr/>
            </a:pPr>
            <a:endParaRPr lang="fr-FR" sz="1900" b="0" i="0" dirty="0">
              <a:solidFill>
                <a:schemeClr val="bg1">
                  <a:lumMod val="65000"/>
                </a:schemeClr>
              </a:solidFill>
              <a:latin typeface="DIN-RegularAlternate" charset="0"/>
              <a:cs typeface="DIN-RegularAlternate" charset="0"/>
            </a:endParaRPr>
          </a:p>
        </p:txBody>
      </p:sp>
      <p:sp>
        <p:nvSpPr>
          <p:cNvPr id="4" name="Espace réservé du titre 1">
            <a:extLst>
              <a:ext uri="{FF2B5EF4-FFF2-40B4-BE49-F238E27FC236}">
                <a16:creationId xmlns:a16="http://schemas.microsoft.com/office/drawing/2014/main" xmlns="" id="{F791438B-7325-419C-B12A-60B57423DC6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216006" tIns="108003" rIns="216006" bIns="108003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032" eaLnBrk="1" hangingPunct="1">
              <a:defRPr/>
            </a:pPr>
            <a:r>
              <a:rPr lang="fr-CH" sz="1900" b="0" i="0" dirty="0">
                <a:solidFill>
                  <a:srgbClr val="595959"/>
                </a:solidFill>
                <a:latin typeface="DIN-RegularAlternate" charset="0"/>
                <a:cs typeface="DIN-RegularAlternate" charset="0"/>
              </a:rPr>
              <a:t>MOOC-Title</a:t>
            </a:r>
            <a:endParaRPr lang="fr-FR" sz="1900" b="0" i="0" dirty="0">
              <a:solidFill>
                <a:srgbClr val="7F7F7F"/>
              </a:solidFill>
              <a:latin typeface="DIN-RegularAlternate" charset="0"/>
              <a:cs typeface="DIN-RegularAlternate" charset="0"/>
            </a:endParaRPr>
          </a:p>
        </p:txBody>
      </p:sp>
      <p:grpSp>
        <p:nvGrpSpPr>
          <p:cNvPr id="6" name="Grouper 4">
            <a:extLst>
              <a:ext uri="{FF2B5EF4-FFF2-40B4-BE49-F238E27FC236}">
                <a16:creationId xmlns:a16="http://schemas.microsoft.com/office/drawing/2014/main" xmlns="" id="{5D88F3C9-3B83-4272-A083-E26DF269B6B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xmlns="" id="{DDB9B25F-F07C-4EBE-8DD5-D5E5978B0CAD}"/>
                </a:ext>
              </a:extLst>
            </p:cNvPr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xmlns="" id="{3A800629-53BD-4E86-936D-425218D3C005}"/>
                </a:ext>
              </a:extLst>
            </p:cNvPr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8" y="323224"/>
            <a:ext cx="18298949" cy="1473370"/>
          </a:xfrm>
          <a:prstGeom prst="rect">
            <a:avLst/>
          </a:prstGeom>
        </p:spPr>
        <p:txBody>
          <a:bodyPr lIns="216006" tIns="108003" rIns="216006" bIns="108003"/>
          <a:lstStyle>
            <a:lvl1pPr>
              <a:spcAft>
                <a:spcPts val="2833"/>
              </a:spcAft>
              <a:defRPr sz="6100" b="0" i="0" spc="236" baseline="0">
                <a:latin typeface="DIN-Regular" charset="0"/>
                <a:cs typeface="DIN-Regular" charset="0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873" y="567517"/>
            <a:ext cx="2885074" cy="9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2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sans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>
            <a:extLst>
              <a:ext uri="{FF2B5EF4-FFF2-40B4-BE49-F238E27FC236}">
                <a16:creationId xmlns:a16="http://schemas.microsoft.com/office/drawing/2014/main" xmlns="" id="{D4516E98-FD3E-4161-A3EE-B522BC35B1F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216006" tIns="108003" rIns="216006" bIns="108003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032" eaLnBrk="1" hangingPunct="1">
              <a:defRPr/>
            </a:pPr>
            <a:r>
              <a:rPr lang="fr-CH" sz="1900" b="0" i="0" dirty="0">
                <a:solidFill>
                  <a:srgbClr val="595959"/>
                </a:solidFill>
                <a:latin typeface="DIN-RegularAlternate" charset="0"/>
                <a:cs typeface="DIN-RegularAlternate" charset="0"/>
              </a:rPr>
              <a:t>MOOC-Title</a:t>
            </a:r>
            <a:endParaRPr lang="fr-FR" sz="1900" b="0" i="0" dirty="0">
              <a:solidFill>
                <a:srgbClr val="7F7F7F"/>
              </a:solidFill>
              <a:latin typeface="DIN-RegularAlternate" charset="0"/>
              <a:cs typeface="DIN-RegularAlternate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8" y="323224"/>
            <a:ext cx="18298950" cy="1442680"/>
          </a:xfrm>
          <a:prstGeom prst="rect">
            <a:avLst/>
          </a:prstGeom>
        </p:spPr>
        <p:txBody>
          <a:bodyPr lIns="216006" tIns="108003" rIns="216006" bIns="108003"/>
          <a:lstStyle>
            <a:lvl1pPr>
              <a:defRPr sz="6100" b="0" i="0" spc="236" baseline="0">
                <a:latin typeface="DIN-Regular" charset="0"/>
                <a:cs typeface="DIN-Regular" charset="0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873" y="567517"/>
            <a:ext cx="2885074" cy="9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1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4">
            <a:extLst>
              <a:ext uri="{FF2B5EF4-FFF2-40B4-BE49-F238E27FC236}">
                <a16:creationId xmlns:a16="http://schemas.microsoft.com/office/drawing/2014/main" xmlns="" id="{30771E72-1BE8-4D01-B5B2-0A76C01D9B2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xmlns="" id="{E4D217A3-2CCB-4FDC-A916-CA1C22FDCFD5}"/>
                </a:ext>
              </a:extLst>
            </p:cNvPr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70721163-5184-4F5E-8E7D-9B60424DDCBB}"/>
                </a:ext>
              </a:extLst>
            </p:cNvPr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xmlns="" id="{D77048A2-9CCF-4540-84A1-2998396B824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216006" tIns="108003" rIns="216006" bIns="108003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032" eaLnBrk="1" hangingPunct="1">
              <a:defRPr/>
            </a:pPr>
            <a:r>
              <a:rPr lang="fr-CH" sz="1900" b="0" i="0" dirty="0">
                <a:solidFill>
                  <a:srgbClr val="595959"/>
                </a:solidFill>
                <a:latin typeface="DIN-RegularAlternate" charset="0"/>
                <a:cs typeface="DIN-RegularAlternate" charset="0"/>
              </a:rPr>
              <a:t>MOOC-Title</a:t>
            </a:r>
            <a:endParaRPr lang="fr-FR" sz="1900" b="0" i="0" dirty="0">
              <a:solidFill>
                <a:srgbClr val="7F7F7F"/>
              </a:solidFill>
              <a:latin typeface="DIN-RegularAlternate" charset="0"/>
              <a:cs typeface="DIN-RegularAlternate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4449" y="2347947"/>
            <a:ext cx="19965085" cy="8601480"/>
          </a:xfrm>
          <a:prstGeom prst="rect">
            <a:avLst/>
          </a:prstGeom>
        </p:spPr>
        <p:txBody>
          <a:bodyPr lIns="0" tIns="0" rIns="0" bIns="0"/>
          <a:lstStyle>
            <a:lvl1pPr marL="1080032" indent="-56978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sz="5200" b="0" i="0">
                <a:solidFill>
                  <a:srgbClr val="000000"/>
                </a:solidFill>
                <a:latin typeface="DIN-RegularAlternate" charset="0"/>
                <a:cs typeface="DIN-RegularAlternate" charset="0"/>
              </a:defRPr>
            </a:lvl1pPr>
            <a:lvl2pPr marL="1511298" indent="-569781">
              <a:spcBef>
                <a:spcPts val="709"/>
              </a:spcBef>
              <a:buClr>
                <a:srgbClr val="C30000"/>
              </a:buClr>
              <a:buSzPct val="90000"/>
              <a:buFont typeface="Lucida Grande"/>
              <a:buChar char="●"/>
              <a:defRPr sz="3800" b="0" i="0">
                <a:solidFill>
                  <a:srgbClr val="000000"/>
                </a:solidFill>
                <a:latin typeface="DIN-RegularAlternate" charset="0"/>
                <a:cs typeface="DIN-RegularAlternate" charset="0"/>
              </a:defRPr>
            </a:lvl2pPr>
            <a:lvl3pPr marL="1760184" indent="-496739">
              <a:spcBef>
                <a:spcPts val="709"/>
              </a:spcBef>
              <a:buClr>
                <a:srgbClr val="C30000"/>
              </a:buClr>
              <a:buSzPct val="80000"/>
              <a:buFont typeface="Lucida Grande"/>
              <a:buChar char="●"/>
              <a:defRPr sz="3100" b="0" i="0">
                <a:solidFill>
                  <a:srgbClr val="000000"/>
                </a:solidFill>
                <a:latin typeface="DIN-RegularAlternate" charset="0"/>
                <a:cs typeface="DIN-RegularAlternate" charset="0"/>
              </a:defRPr>
            </a:lvl3pPr>
            <a:lvl4pPr marL="1237976" indent="0">
              <a:buNone/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8" y="323224"/>
            <a:ext cx="18298950" cy="1473370"/>
          </a:xfrm>
          <a:prstGeom prst="rect">
            <a:avLst/>
          </a:prstGeom>
        </p:spPr>
        <p:txBody>
          <a:bodyPr lIns="216006" tIns="108003" rIns="216006" bIns="108003"/>
          <a:lstStyle>
            <a:lvl1pPr>
              <a:spcAft>
                <a:spcPts val="2833"/>
              </a:spcAft>
              <a:defRPr sz="6100" b="0" i="0" spc="236" baseline="0">
                <a:latin typeface="DIN-Regular" charset="0"/>
                <a:cs typeface="DIN-Regular" charset="0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873" y="567517"/>
            <a:ext cx="2885074" cy="9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3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r 4">
            <a:extLst>
              <a:ext uri="{FF2B5EF4-FFF2-40B4-BE49-F238E27FC236}">
                <a16:creationId xmlns:a16="http://schemas.microsoft.com/office/drawing/2014/main" xmlns="" id="{AC26F2D7-6C60-485A-B128-E8DD6D0C401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xmlns="" id="{08957C70-E595-4533-B642-F67AEFDC97A2}"/>
                </a:ext>
              </a:extLst>
            </p:cNvPr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xmlns="" id="{B8E4D46F-AECE-4963-8A5D-D03B7C864F64}"/>
                </a:ext>
              </a:extLst>
            </p:cNvPr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10" name="Espace réservé du titre 1">
            <a:extLst>
              <a:ext uri="{FF2B5EF4-FFF2-40B4-BE49-F238E27FC236}">
                <a16:creationId xmlns:a16="http://schemas.microsoft.com/office/drawing/2014/main" xmlns="" id="{40FA805B-53E6-4F70-B3AB-E3297501B7B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216006" tIns="108003" rIns="216006" bIns="108003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032" eaLnBrk="1" hangingPunct="1">
              <a:defRPr/>
            </a:pPr>
            <a:r>
              <a:rPr lang="fr-CH" sz="1900" b="0" i="0" dirty="0">
                <a:solidFill>
                  <a:srgbClr val="595959"/>
                </a:solidFill>
                <a:latin typeface="DIN-RegularAlternate" charset="0"/>
                <a:cs typeface="DIN-RegularAlternate" charset="0"/>
              </a:rPr>
              <a:t>MOOC-Title</a:t>
            </a:r>
            <a:endParaRPr lang="fr-FR" sz="1900" b="0" i="0" dirty="0">
              <a:solidFill>
                <a:srgbClr val="7F7F7F"/>
              </a:solidFill>
              <a:latin typeface="DIN-RegularAlternate" charset="0"/>
              <a:cs typeface="DIN-RegularAlternate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055" y="2347950"/>
            <a:ext cx="9915077" cy="8545039"/>
          </a:xfrm>
          <a:prstGeom prst="rect">
            <a:avLst/>
          </a:prstGeom>
        </p:spPr>
        <p:txBody>
          <a:bodyPr lIns="0" tIns="0" rIns="0" bIns="0"/>
          <a:lstStyle>
            <a:lvl1pPr marL="1080032" indent="-56978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sz="5300" b="0" i="0">
                <a:solidFill>
                  <a:srgbClr val="000000"/>
                </a:solidFill>
                <a:latin typeface="DIN-RegularAlternate" charset="0"/>
                <a:cs typeface="DIN-RegularAlternate" charset="0"/>
              </a:defRPr>
            </a:lvl1pPr>
            <a:lvl2pPr marL="1511298" indent="-569781">
              <a:spcBef>
                <a:spcPts val="709"/>
              </a:spcBef>
              <a:buClr>
                <a:srgbClr val="C30000"/>
              </a:buClr>
              <a:buSzPct val="90000"/>
              <a:buFont typeface="Lucida Grande"/>
              <a:buChar char="●"/>
              <a:defRPr sz="3800" b="0" i="0">
                <a:solidFill>
                  <a:srgbClr val="000000"/>
                </a:solidFill>
                <a:latin typeface="DIN-RegularAlternate" charset="0"/>
                <a:cs typeface="DIN-RegularAlternate" charset="0"/>
              </a:defRPr>
            </a:lvl2pPr>
            <a:lvl3pPr marL="1833807" indent="-569781">
              <a:spcBef>
                <a:spcPts val="709"/>
              </a:spcBef>
              <a:buClr>
                <a:srgbClr val="C30000"/>
              </a:buClr>
              <a:buSzPct val="80000"/>
              <a:buFont typeface="Lucida Grande"/>
              <a:buChar char="●"/>
              <a:defRPr sz="3500" b="0" i="0">
                <a:solidFill>
                  <a:srgbClr val="000000"/>
                </a:solidFill>
                <a:latin typeface="DIN-RegularAlternate" charset="0"/>
                <a:cs typeface="DIN-RegularAlternate" charset="0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10823116" y="2347950"/>
            <a:ext cx="9914399" cy="8545039"/>
          </a:xfrm>
          <a:prstGeom prst="rect">
            <a:avLst/>
          </a:prstGeom>
        </p:spPr>
        <p:txBody>
          <a:bodyPr lIns="0" tIns="0" rIns="0" bIns="0"/>
          <a:lstStyle>
            <a:lvl1pPr marL="1080032" indent="-56978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sz="5200" b="0" i="0">
                <a:solidFill>
                  <a:srgbClr val="000000"/>
                </a:solidFill>
                <a:latin typeface="DIN-RegularAlternate" charset="0"/>
                <a:cs typeface="DIN-RegularAlternate" charset="0"/>
              </a:defRPr>
            </a:lvl1pPr>
            <a:lvl2pPr marL="1511298" indent="-569781">
              <a:spcBef>
                <a:spcPts val="709"/>
              </a:spcBef>
              <a:buClr>
                <a:srgbClr val="C30000"/>
              </a:buClr>
              <a:buSzPct val="90000"/>
              <a:buFont typeface="Lucida Grande"/>
              <a:buChar char="●"/>
              <a:defRPr sz="3800" b="0" i="0">
                <a:solidFill>
                  <a:srgbClr val="000000"/>
                </a:solidFill>
                <a:latin typeface="DIN-RegularAlternate" charset="0"/>
                <a:cs typeface="DIN-RegularAlternate" charset="0"/>
              </a:defRPr>
            </a:lvl2pPr>
            <a:lvl3pPr marL="1833807" indent="-569781">
              <a:spcBef>
                <a:spcPts val="709"/>
              </a:spcBef>
              <a:buClr>
                <a:srgbClr val="C30000"/>
              </a:buClr>
              <a:buSzPct val="80000"/>
              <a:buFont typeface="Lucida Grande"/>
              <a:buChar char="●"/>
              <a:defRPr sz="3500" b="0" i="0">
                <a:solidFill>
                  <a:srgbClr val="000000"/>
                </a:solidFill>
                <a:latin typeface="DIN-RegularAlternate" charset="0"/>
                <a:cs typeface="DIN-RegularAlternate" charset="0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8" y="323224"/>
            <a:ext cx="18298950" cy="1473370"/>
          </a:xfrm>
          <a:prstGeom prst="rect">
            <a:avLst/>
          </a:prstGeom>
        </p:spPr>
        <p:txBody>
          <a:bodyPr lIns="216006" tIns="108003" rIns="216006" bIns="108003"/>
          <a:lstStyle>
            <a:lvl1pPr>
              <a:spcAft>
                <a:spcPts val="2833"/>
              </a:spcAft>
              <a:defRPr sz="6100" b="0" i="0" spc="236" baseline="0">
                <a:latin typeface="DIN-Regular" charset="0"/>
                <a:cs typeface="DIN-Regular" charset="0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873" y="567517"/>
            <a:ext cx="2885074" cy="9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xmlns="" id="{3427C4CF-D726-4544-981E-E9263B3FB2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  <a:extLst/>
        </p:spPr>
        <p:txBody>
          <a:bodyPr lIns="216006" tIns="108003" rIns="216006" bIns="108003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032" eaLnBrk="1" hangingPunct="1">
              <a:defRPr/>
            </a:pPr>
            <a:r>
              <a:rPr lang="fr-CH" sz="1900" b="0" i="0" dirty="0">
                <a:solidFill>
                  <a:srgbClr val="595959"/>
                </a:solidFill>
                <a:latin typeface="DIN-RegularAlternate" charset="0"/>
                <a:cs typeface="DIN-RegularAlternate" charset="0"/>
              </a:rPr>
              <a:t>MOOC-Title</a:t>
            </a:r>
            <a:endParaRPr lang="fr-FR" sz="1900" b="0" i="0" dirty="0">
              <a:solidFill>
                <a:srgbClr val="7F7F7F"/>
              </a:solidFill>
              <a:latin typeface="DIN-RegularAlternate" charset="0"/>
              <a:cs typeface="DIN-RegularAlternate" charset="0"/>
            </a:endParaRP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873" y="567517"/>
            <a:ext cx="2885074" cy="9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59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26" r:id="rId1"/>
    <p:sldLayoutId id="2147484727" r:id="rId2"/>
    <p:sldLayoutId id="2147484728" r:id="rId3"/>
    <p:sldLayoutId id="2147484729" r:id="rId4"/>
    <p:sldLayoutId id="2147484730" r:id="rId5"/>
    <p:sldLayoutId id="2147484731" r:id="rId6"/>
    <p:sldLayoutId id="2147484725" r:id="rId7"/>
  </p:sldLayoutIdLst>
  <p:txStyles>
    <p:titleStyle>
      <a:lvl1pPr algn="l" defTabSz="1076325" rtl="0" eaLnBrk="0" fontAlgn="base" hangingPunct="0">
        <a:spcBef>
          <a:spcPct val="0"/>
        </a:spcBef>
        <a:spcAft>
          <a:spcPct val="0"/>
        </a:spcAft>
        <a:defRPr sz="6500" kern="1200">
          <a:solidFill>
            <a:schemeClr val="tx1"/>
          </a:solidFill>
          <a:latin typeface="Verdana"/>
          <a:ea typeface="ＭＳ Ｐゴシック" charset="0"/>
          <a:cs typeface="ＭＳ Ｐゴシック" charset="0"/>
        </a:defRPr>
      </a:lvl1pPr>
      <a:lvl2pPr algn="l" defTabSz="107632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107632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107632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1076325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5pPr>
      <a:lvl6pPr marL="1080032" algn="l" defTabSz="1080032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</a:defRPr>
      </a:lvl6pPr>
      <a:lvl7pPr marL="2160067" algn="l" defTabSz="1080032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</a:defRPr>
      </a:lvl7pPr>
      <a:lvl8pPr marL="3240099" algn="l" defTabSz="1080032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</a:defRPr>
      </a:lvl8pPr>
      <a:lvl9pPr marL="4320133" algn="l" defTabSz="1080032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1076325" indent="-858838" algn="l" defTabSz="1076325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4700" kern="1200">
          <a:solidFill>
            <a:srgbClr val="595959"/>
          </a:solidFill>
          <a:latin typeface="Verdana"/>
          <a:ea typeface="ＭＳ Ｐゴシック" charset="0"/>
          <a:cs typeface="ＭＳ Ｐゴシック" charset="0"/>
        </a:defRPr>
      </a:lvl1pPr>
      <a:lvl2pPr marL="1508125" indent="-858838" algn="l" defTabSz="1076325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3800" kern="1200">
          <a:solidFill>
            <a:srgbClr val="595959"/>
          </a:solidFill>
          <a:latin typeface="Verdana"/>
          <a:ea typeface="ＭＳ Ｐゴシック" charset="0"/>
          <a:cs typeface="+mn-cs"/>
        </a:defRPr>
      </a:lvl2pPr>
      <a:lvl3pPr marL="1830388" indent="-858838" algn="l" defTabSz="1076325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3300" kern="1200">
          <a:solidFill>
            <a:srgbClr val="595959"/>
          </a:solidFill>
          <a:latin typeface="Verdana"/>
          <a:ea typeface="ＭＳ Ｐゴシック" charset="0"/>
          <a:cs typeface="+mn-cs"/>
        </a:defRPr>
      </a:lvl3pPr>
      <a:lvl4pPr marL="2097088" indent="-858838" algn="l" defTabSz="1076325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2800" kern="1200">
          <a:solidFill>
            <a:srgbClr val="595959"/>
          </a:solidFill>
          <a:latin typeface="Verdana"/>
          <a:ea typeface="ＭＳ Ｐゴシック" charset="0"/>
          <a:cs typeface="+mn-cs"/>
        </a:defRPr>
      </a:lvl4pPr>
      <a:lvl5pPr marL="2260600" indent="-858838" algn="l" defTabSz="1076325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Verdana"/>
          <a:ea typeface="ＭＳ Ｐゴシック" charset="0"/>
          <a:cs typeface="+mn-cs"/>
        </a:defRPr>
      </a:lvl5pPr>
      <a:lvl6pPr marL="5940183" indent="-540017" algn="l" defTabSz="108003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7020216" indent="-540017" algn="l" defTabSz="108003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100249" indent="-540017" algn="l" defTabSz="108003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180282" indent="-540017" algn="l" defTabSz="1080032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003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0032" algn="l" defTabSz="108003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67" algn="l" defTabSz="108003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40099" algn="l" defTabSz="108003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33" algn="l" defTabSz="108003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166" algn="l" defTabSz="108003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480200" algn="l" defTabSz="108003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560232" algn="l" defTabSz="108003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640266" algn="l" defTabSz="1080032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529646-B498-4603-ABF6-DEDE40F5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175" y="6126163"/>
            <a:ext cx="18624550" cy="1087437"/>
          </a:xfrm>
        </p:spPr>
        <p:txBody>
          <a:bodyPr/>
          <a:lstStyle/>
          <a:p>
            <a:pPr defTabSz="1079262">
              <a:defRPr/>
            </a:pPr>
            <a:r>
              <a:rPr lang="en-US" dirty="0" err="1" smtClean="0"/>
              <a:t>Navn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forelesningen</a:t>
            </a:r>
            <a:endParaRPr dirty="0"/>
          </a:p>
        </p:txBody>
      </p:sp>
      <p:sp>
        <p:nvSpPr>
          <p:cNvPr id="10242" name="Text Placeholder 2">
            <a:extLst>
              <a:ext uri="{FF2B5EF4-FFF2-40B4-BE49-F238E27FC236}">
                <a16:creationId xmlns:a16="http://schemas.microsoft.com/office/drawing/2014/main" xmlns="" id="{418AD4BC-DC23-4E0A-8FB8-79BDEB1276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2035175" y="7991475"/>
            <a:ext cx="13092113" cy="906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681038" indent="-681038"/>
            <a:r>
              <a:rPr lang="en-US" altLang="nb-NO" dirty="0" err="1" smtClean="0">
                <a:solidFill>
                  <a:schemeClr val="bg1">
                    <a:lumMod val="50000"/>
                  </a:schemeClr>
                </a:solidFill>
                <a:ea typeface="ＭＳ Ｐゴシック" panose="020B0600070205080204" pitchFamily="34" charset="-128"/>
              </a:rPr>
              <a:t>Navn</a:t>
            </a:r>
            <a:r>
              <a:rPr lang="en-US" altLang="nb-NO" dirty="0" smtClean="0">
                <a:solidFill>
                  <a:schemeClr val="bg1">
                    <a:lumMod val="5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dirty="0" err="1" smtClean="0">
                <a:solidFill>
                  <a:schemeClr val="bg1">
                    <a:lumMod val="50000"/>
                  </a:schemeClr>
                </a:solidFill>
                <a:ea typeface="ＭＳ Ｐゴシック" panose="020B0600070205080204" pitchFamily="34" charset="-128"/>
              </a:rPr>
              <a:t>på</a:t>
            </a:r>
            <a:r>
              <a:rPr lang="en-US" altLang="nb-NO" dirty="0" smtClean="0">
                <a:solidFill>
                  <a:schemeClr val="bg1">
                    <a:lumMod val="5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dirty="0" err="1" smtClean="0">
                <a:solidFill>
                  <a:schemeClr val="bg1">
                    <a:lumMod val="50000"/>
                  </a:schemeClr>
                </a:solidFill>
                <a:ea typeface="ＭＳ Ｐゴシック" panose="020B0600070205080204" pitchFamily="34" charset="-128"/>
              </a:rPr>
              <a:t>kurset</a:t>
            </a:r>
            <a:endParaRPr lang="en-US" altLang="nb-NO" dirty="0">
              <a:solidFill>
                <a:schemeClr val="bg1">
                  <a:lumMod val="50000"/>
                </a:schemeClr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3" name="Text Placeholder 3">
            <a:extLst>
              <a:ext uri="{FF2B5EF4-FFF2-40B4-BE49-F238E27FC236}">
                <a16:creationId xmlns:a16="http://schemas.microsoft.com/office/drawing/2014/main" xmlns="" id="{2A42DB89-1C9E-48FB-8E10-8FF4E632C4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2035175" y="8897938"/>
            <a:ext cx="13092113" cy="830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681038" indent="-681038"/>
            <a:r>
              <a:rPr lang="en-US" altLang="nb-NO" dirty="0" err="1" smtClean="0">
                <a:ea typeface="ＭＳ Ｐゴシック" panose="020B0600070205080204" pitchFamily="34" charset="-128"/>
              </a:rPr>
              <a:t>Foreleser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 X </a:t>
            </a:r>
            <a:r>
              <a:rPr lang="en-US" altLang="nb-NO" dirty="0">
                <a:ea typeface="ＭＳ Ｐゴシック" panose="020B0600070205080204" pitchFamily="34" charset="-128"/>
              </a:rPr>
              <a:t>&amp; </a:t>
            </a:r>
            <a:r>
              <a:rPr lang="en-US" altLang="nb-NO" dirty="0" err="1" smtClean="0">
                <a:ea typeface="ＭＳ Ｐゴシック" panose="020B0600070205080204" pitchFamily="34" charset="-128"/>
              </a:rPr>
              <a:t>Foreleser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 Y</a:t>
            </a:r>
            <a:endParaRPr lang="en-US" altLang="nb-NO" dirty="0">
              <a:ea typeface="ＭＳ Ｐゴシック" panose="020B0600070205080204" pitchFamily="34" charset="-128"/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971" y="8897938"/>
            <a:ext cx="7430754" cy="2566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76FA84F-182E-4220-B265-7756E15901DF}"/>
              </a:ext>
            </a:extLst>
          </p:cNvPr>
          <p:cNvSpPr/>
          <p:nvPr/>
        </p:nvSpPr>
        <p:spPr>
          <a:xfrm>
            <a:off x="13526201" y="1824038"/>
            <a:ext cx="8082849" cy="10287000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6006" tIns="108003" rIns="216006" bIns="108003" anchor="ctr"/>
          <a:lstStyle/>
          <a:p>
            <a:pPr algn="ctr" defTabSz="10800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3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629" name="Titre 15">
            <a:extLst>
              <a:ext uri="{FF2B5EF4-FFF2-40B4-BE49-F238E27FC236}">
                <a16:creationId xmlns:a16="http://schemas.microsoft.com/office/drawing/2014/main" xmlns="" id="{419009D7-53B7-4875-9D23-4C360C9EB3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4563" y="385763"/>
            <a:ext cx="19446875" cy="1444625"/>
          </a:xfrm>
          <a:extLst>
            <a:ext uri="{909E8E84-426E-40dd-AFC4-6F175D3DCCD1}"/>
            <a:ext uri="{91240B29-F687-4f45-9708-019B960494DF}"/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1080032">
              <a:defRPr/>
            </a:pPr>
            <a:r>
              <a:rPr lang="fr-CH" dirty="0" err="1"/>
              <a:t>Grafiske</a:t>
            </a:r>
            <a:r>
              <a:rPr lang="fr-CH" dirty="0"/>
              <a:t> </a:t>
            </a:r>
            <a:r>
              <a:rPr lang="fr-CH" dirty="0" err="1"/>
              <a:t>elementer</a:t>
            </a:r>
            <a:r>
              <a:rPr lang="fr-CH" dirty="0"/>
              <a:t>, </a:t>
            </a:r>
            <a:r>
              <a:rPr lang="fr-CH" dirty="0" err="1" smtClean="0"/>
              <a:t>powerpointmal</a:t>
            </a:r>
            <a:r>
              <a:rPr lang="fr-CH" dirty="0" smtClean="0"/>
              <a:t> (16:9)</a:t>
            </a:r>
            <a:endParaRPr lang="fr-CH" dirty="0"/>
          </a:p>
        </p:txBody>
      </p:sp>
      <p:sp>
        <p:nvSpPr>
          <p:cNvPr id="12" name="ZoneTexte 44">
            <a:extLst>
              <a:ext uri="{FF2B5EF4-FFF2-40B4-BE49-F238E27FC236}">
                <a16:creationId xmlns:a16="http://schemas.microsoft.com/office/drawing/2014/main" xmlns="" id="{40D08E78-C1E0-44EA-A128-08E9E83D8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450" y="11279188"/>
            <a:ext cx="3440113" cy="40278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216006" tIns="108003" rIns="216006" bIns="1080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1080032" eaLnBrk="1" hangingPunct="1">
              <a:lnSpc>
                <a:spcPct val="50000"/>
              </a:lnSpc>
              <a:defRPr/>
            </a:pPr>
            <a:r>
              <a:rPr lang="fr-CH" sz="2400" spc="118" dirty="0">
                <a:solidFill>
                  <a:srgbClr val="FFFFFF"/>
                </a:solidFill>
                <a:latin typeface="DIN-RegularAlternate" charset="0"/>
                <a:cs typeface="DIN-RegularAlternate" charset="0"/>
              </a:rPr>
              <a:t>Rubrique</a:t>
            </a:r>
            <a:endParaRPr lang="fr-FR" sz="2400" spc="118" dirty="0">
              <a:latin typeface="DIN-RegularAlternate" charset="0"/>
              <a:cs typeface="DIN-RegularAlternate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3152B08B-5358-4AD8-B2A9-70EADA29C343}"/>
              </a:ext>
            </a:extLst>
          </p:cNvPr>
          <p:cNvSpPr txBox="1"/>
          <p:nvPr/>
        </p:nvSpPr>
        <p:spPr>
          <a:xfrm>
            <a:off x="5432425" y="11279188"/>
            <a:ext cx="2774950" cy="402781"/>
          </a:xfrm>
          <a:prstGeom prst="rect">
            <a:avLst/>
          </a:prstGeom>
          <a:noFill/>
        </p:spPr>
        <p:txBody>
          <a:bodyPr lIns="216006" tIns="108003" rIns="216006" bIns="108003">
            <a:spAutoFit/>
          </a:bodyPr>
          <a:lstStyle/>
          <a:p>
            <a:pPr algn="ctr" defTabSz="1080032" eaLnBrk="1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CH" sz="2400" kern="0" spc="71" dirty="0">
                <a:solidFill>
                  <a:srgbClr val="FFFFFF"/>
                </a:solidFill>
                <a:latin typeface="DIN-RegularAlternate" charset="0"/>
                <a:ea typeface="+mn-ea"/>
                <a:cs typeface="DIN-RegularAlternate" charset="0"/>
              </a:rPr>
              <a:t>Sujet</a:t>
            </a:r>
            <a:endParaRPr lang="fr-FR" sz="2400" kern="0" spc="71" dirty="0">
              <a:latin typeface="DIN-RegularAlternate" charset="0"/>
              <a:ea typeface="+mn-ea"/>
              <a:cs typeface="DIN-RegularAlternate" charset="0"/>
            </a:endParaRPr>
          </a:p>
        </p:txBody>
      </p:sp>
      <p:sp>
        <p:nvSpPr>
          <p:cNvPr id="19464" name="ZoneTexte 36">
            <a:extLst>
              <a:ext uri="{FF2B5EF4-FFF2-40B4-BE49-F238E27FC236}">
                <a16:creationId xmlns:a16="http://schemas.microsoft.com/office/drawing/2014/main" xmlns="" id="{3D5B4AB1-FF9A-4BB9-8B5B-8FDBD0214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96" y="10637043"/>
            <a:ext cx="4948685" cy="9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6" tIns="108003" rIns="216006" bIns="108003">
            <a:spAutoFit/>
          </a:bodyPr>
          <a:lstStyle>
            <a:lvl1pPr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nb-NO" sz="4700" dirty="0">
                <a:latin typeface="DIN-Regular" charset="0"/>
                <a:ea typeface="DIN-Regular" charset="0"/>
                <a:cs typeface="DIN-Regular" charset="0"/>
              </a:rPr>
              <a:t>Font DIN </a:t>
            </a:r>
            <a:r>
              <a:rPr lang="fr-CH" altLang="nb-NO" sz="4700" dirty="0" err="1">
                <a:latin typeface="DIN-Regular" charset="0"/>
                <a:ea typeface="DIN-Regular" charset="0"/>
                <a:cs typeface="DIN-Regular" charset="0"/>
              </a:rPr>
              <a:t>regular</a:t>
            </a:r>
            <a:endParaRPr lang="fr-CH" altLang="nb-NO" sz="4700" dirty="0">
              <a:latin typeface="DIN-Regular" charset="0"/>
              <a:ea typeface="DIN-Regular" charset="0"/>
              <a:cs typeface="DIN-Regular" charset="0"/>
            </a:endParaRPr>
          </a:p>
        </p:txBody>
      </p:sp>
      <p:sp>
        <p:nvSpPr>
          <p:cNvPr id="19465" name="ZoneTexte 36">
            <a:extLst>
              <a:ext uri="{FF2B5EF4-FFF2-40B4-BE49-F238E27FC236}">
                <a16:creationId xmlns:a16="http://schemas.microsoft.com/office/drawing/2014/main" xmlns="" id="{3A26AC51-0417-44E8-9789-6EBC0A06E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96" y="9695653"/>
            <a:ext cx="4190464" cy="9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6" tIns="108003" rIns="216006" bIns="108003">
            <a:spAutoFit/>
          </a:bodyPr>
          <a:lstStyle>
            <a:lvl1pPr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nb-NO" sz="4700" dirty="0">
                <a:latin typeface="DIN-Bold" charset="0"/>
                <a:ea typeface="DIN-Bold" charset="0"/>
                <a:cs typeface="DIN-Bold" charset="0"/>
              </a:rPr>
              <a:t>Font DIN Bold</a:t>
            </a:r>
          </a:p>
        </p:txBody>
      </p:sp>
      <p:sp>
        <p:nvSpPr>
          <p:cNvPr id="19466" name="ZoneTexte 36">
            <a:extLst>
              <a:ext uri="{FF2B5EF4-FFF2-40B4-BE49-F238E27FC236}">
                <a16:creationId xmlns:a16="http://schemas.microsoft.com/office/drawing/2014/main" xmlns="" id="{0A442521-6B78-4612-A0E1-8D3BCCC02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96" y="8800023"/>
            <a:ext cx="4158404" cy="9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6" tIns="108003" rIns="216006" bIns="108003">
            <a:spAutoFit/>
          </a:bodyPr>
          <a:lstStyle>
            <a:lvl1pPr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nb-NO" sz="4700" dirty="0">
                <a:solidFill>
                  <a:schemeClr val="tx2">
                    <a:lumMod val="75000"/>
                  </a:schemeClr>
                </a:solidFill>
                <a:latin typeface="DIN-Light" charset="0"/>
                <a:ea typeface="DIN-Light" charset="0"/>
                <a:cs typeface="DIN-Light" charset="0"/>
              </a:rPr>
              <a:t>Font DIN light</a:t>
            </a:r>
          </a:p>
        </p:txBody>
      </p:sp>
      <p:sp>
        <p:nvSpPr>
          <p:cNvPr id="19467" name="ZoneTexte 36">
            <a:extLst>
              <a:ext uri="{FF2B5EF4-FFF2-40B4-BE49-F238E27FC236}">
                <a16:creationId xmlns:a16="http://schemas.microsoft.com/office/drawing/2014/main" xmlns="" id="{A4197413-5AE4-47CA-B67F-6CB270794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633" y="6084093"/>
            <a:ext cx="9153361" cy="9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6" tIns="108003" rIns="216006" bIns="108003">
            <a:spAutoFit/>
          </a:bodyPr>
          <a:lstStyle>
            <a:lvl1pPr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nb-NO" sz="4700" dirty="0" err="1" smtClean="0">
                <a:solidFill>
                  <a:schemeClr val="bg1">
                    <a:lumMod val="50000"/>
                  </a:schemeClr>
                </a:solidFill>
                <a:latin typeface="DIN-RegularAlternate" charset="0"/>
              </a:rPr>
              <a:t>Safe</a:t>
            </a:r>
            <a:r>
              <a:rPr lang="fr-CH" altLang="nb-NO" sz="4700" dirty="0" smtClean="0">
                <a:solidFill>
                  <a:schemeClr val="bg1">
                    <a:lumMod val="50000"/>
                  </a:schemeClr>
                </a:solidFill>
                <a:latin typeface="DIN-RegularAlternate" charset="0"/>
              </a:rPr>
              <a:t> zone - </a:t>
            </a:r>
            <a:r>
              <a:rPr lang="fr-CH" altLang="nb-NO" sz="4700" dirty="0" err="1" smtClean="0">
                <a:solidFill>
                  <a:schemeClr val="bg1">
                    <a:lumMod val="50000"/>
                  </a:schemeClr>
                </a:solidFill>
                <a:latin typeface="DIN-RegularAlternate" charset="0"/>
              </a:rPr>
              <a:t>med</a:t>
            </a:r>
            <a:r>
              <a:rPr lang="fr-CH" altLang="nb-NO" sz="4700" dirty="0" smtClean="0">
                <a:solidFill>
                  <a:schemeClr val="bg1">
                    <a:lumMod val="50000"/>
                  </a:schemeClr>
                </a:solidFill>
                <a:latin typeface="DIN-RegularAlternate" charset="0"/>
              </a:rPr>
              <a:t> </a:t>
            </a:r>
            <a:r>
              <a:rPr lang="fr-CH" altLang="nb-NO" sz="4700" dirty="0" err="1" smtClean="0">
                <a:solidFill>
                  <a:schemeClr val="bg1">
                    <a:lumMod val="50000"/>
                  </a:schemeClr>
                </a:solidFill>
                <a:latin typeface="DIN-RegularAlternate" charset="0"/>
              </a:rPr>
              <a:t>plass</a:t>
            </a:r>
            <a:r>
              <a:rPr lang="fr-CH" altLang="nb-NO" sz="4700" dirty="0" smtClean="0">
                <a:solidFill>
                  <a:schemeClr val="bg1">
                    <a:lumMod val="50000"/>
                  </a:schemeClr>
                </a:solidFill>
                <a:latin typeface="DIN-RegularAlternate" charset="0"/>
              </a:rPr>
              <a:t> </a:t>
            </a:r>
            <a:r>
              <a:rPr lang="fr-CH" altLang="nb-NO" sz="4700" dirty="0" err="1" smtClean="0">
                <a:solidFill>
                  <a:schemeClr val="bg1">
                    <a:lumMod val="50000"/>
                  </a:schemeClr>
                </a:solidFill>
                <a:latin typeface="DIN-RegularAlternate" charset="0"/>
              </a:rPr>
              <a:t>til</a:t>
            </a:r>
            <a:r>
              <a:rPr lang="fr-CH" altLang="nb-NO" sz="4700" dirty="0" smtClean="0">
                <a:solidFill>
                  <a:schemeClr val="bg1">
                    <a:lumMod val="50000"/>
                  </a:schemeClr>
                </a:solidFill>
                <a:latin typeface="DIN-RegularAlternate" charset="0"/>
              </a:rPr>
              <a:t> SLIDES</a:t>
            </a:r>
          </a:p>
        </p:txBody>
      </p:sp>
      <p:grpSp>
        <p:nvGrpSpPr>
          <p:cNvPr id="19468" name="Grouper 16">
            <a:extLst>
              <a:ext uri="{FF2B5EF4-FFF2-40B4-BE49-F238E27FC236}">
                <a16:creationId xmlns:a16="http://schemas.microsoft.com/office/drawing/2014/main" xmlns="" id="{B5051DF1-CCA7-436A-A432-B91478E2F604}"/>
              </a:ext>
            </a:extLst>
          </p:cNvPr>
          <p:cNvGrpSpPr>
            <a:grpSpLocks/>
          </p:cNvGrpSpPr>
          <p:nvPr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62E53156-EDC9-4D40-83EA-93F6D5FDC45E}"/>
                </a:ext>
              </a:extLst>
            </p:cNvPr>
            <p:cNvSpPr/>
            <p:nvPr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1BF188E4-D75A-4E9B-B451-3E382973EB55}"/>
                </a:ext>
              </a:extLst>
            </p:cNvPr>
            <p:cNvSpPr/>
            <p:nvPr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2" name="Rektangel 1"/>
          <p:cNvSpPr/>
          <p:nvPr/>
        </p:nvSpPr>
        <p:spPr>
          <a:xfrm>
            <a:off x="14248133" y="6170067"/>
            <a:ext cx="1080135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fr-CH" altLang="nb-NO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DIN-RegularAlternate" charset="0"/>
              </a:rPr>
              <a:t>PLASS TIL FORELESER</a:t>
            </a:r>
            <a:endParaRPr lang="fr-CH" altLang="nb-NO" sz="4400" dirty="0">
              <a:solidFill>
                <a:schemeClr val="tx1">
                  <a:lumMod val="95000"/>
                  <a:lumOff val="5000"/>
                </a:schemeClr>
              </a:solidFill>
              <a:latin typeface="DIN-Regular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2156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A638F74E-1ABE-4C96-965D-684A7268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63" y="323850"/>
            <a:ext cx="18299112" cy="1473200"/>
          </a:xfrm>
        </p:spPr>
        <p:txBody>
          <a:bodyPr lIns="216006" tIns="108003" rIns="216006" bIns="108003" anchor="t"/>
          <a:lstStyle/>
          <a:p>
            <a:pPr defTabSz="1079262">
              <a:defRPr/>
            </a:pPr>
            <a:r>
              <a:rPr lang="en-US" dirty="0" err="1"/>
              <a:t>Eksempel</a:t>
            </a:r>
            <a:r>
              <a:rPr lang="en-US" dirty="0"/>
              <a:t> =&gt; </a:t>
            </a:r>
            <a:r>
              <a:rPr lang="en-US" dirty="0" err="1"/>
              <a:t>Avslutningsbilde</a:t>
            </a:r>
            <a:r>
              <a:rPr lang="en-US" dirty="0"/>
              <a:t> (Ha </a:t>
            </a:r>
            <a:r>
              <a:rPr lang="en-US" dirty="0" err="1"/>
              <a:t>det</a:t>
            </a:r>
            <a:r>
              <a:rPr lang="en-US" dirty="0"/>
              <a:t> bra)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69" y="2209800"/>
            <a:ext cx="16839606" cy="9472278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2838450" y="2762250"/>
            <a:ext cx="11963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nb-NO" sz="4800" dirty="0">
                <a:solidFill>
                  <a:schemeClr val="bg1"/>
                </a:solidFill>
                <a:latin typeface="DIN-Regular" charset="0"/>
                <a:ea typeface="DIN-Regular" charset="0"/>
                <a:cs typeface="DIN-Regular" charset="0"/>
              </a:rPr>
              <a:t>Faglig avrunding</a:t>
            </a:r>
          </a:p>
          <a:p>
            <a:pPr marL="457200" indent="-457200">
              <a:buFont typeface="Arial" charset="0"/>
              <a:buChar char="•"/>
            </a:pPr>
            <a:r>
              <a:rPr lang="nb-NO" sz="4800" dirty="0">
                <a:solidFill>
                  <a:schemeClr val="bg1"/>
                </a:solidFill>
                <a:latin typeface="DIN-Regular" charset="0"/>
                <a:ea typeface="DIN-Regular" charset="0"/>
                <a:cs typeface="DIN-Regular" charset="0"/>
              </a:rPr>
              <a:t>Se direkte i kamera og si ha det bra, eller takk for oppmerksomheten.</a:t>
            </a:r>
          </a:p>
          <a:p>
            <a:pPr marL="457200" indent="-457200">
              <a:buFont typeface="Arial" charset="0"/>
              <a:buChar char="•"/>
            </a:pPr>
            <a:r>
              <a:rPr lang="nb-NO" sz="4800" dirty="0">
                <a:solidFill>
                  <a:schemeClr val="bg1"/>
                </a:solidFill>
                <a:latin typeface="DIN-Regular" charset="0"/>
                <a:ea typeface="DIN-Regular" charset="0"/>
                <a:cs typeface="DIN-Regular" charset="0"/>
              </a:rPr>
              <a:t>Gjerne inkludere en oppsummering.</a:t>
            </a:r>
          </a:p>
        </p:txBody>
      </p:sp>
    </p:spTree>
    <p:extLst>
      <p:ext uri="{BB962C8B-B14F-4D97-AF65-F5344CB8AC3E}">
        <p14:creationId xmlns:p14="http://schemas.microsoft.com/office/powerpoint/2010/main" val="290868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944565" y="2261937"/>
            <a:ext cx="18763162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 err="1">
                <a:latin typeface="DIN-Regular" charset="0"/>
              </a:rPr>
              <a:t>Powerpoint</a:t>
            </a:r>
            <a:r>
              <a:rPr lang="nb-NO" sz="3200" dirty="0">
                <a:latin typeface="DIN-Regular" charset="0"/>
              </a:rPr>
              <a:t>: Bruk 16:9 format på </a:t>
            </a:r>
            <a:r>
              <a:rPr lang="nb-NO" sz="3200" dirty="0" err="1">
                <a:latin typeface="DIN-Regular" charset="0"/>
              </a:rPr>
              <a:t>slider</a:t>
            </a:r>
            <a:r>
              <a:rPr lang="nb-NO" sz="3200" dirty="0">
                <a:latin typeface="DIN-Regular" charset="0"/>
              </a:rPr>
              <a:t>. Dette kan endres under Utforming -&gt; Lysbildestørrelse. Dette formatet egner seg mye bedre til video. Det er lurt å tenke på å ha luft på høyre side av </a:t>
            </a:r>
            <a:r>
              <a:rPr lang="nb-NO" sz="3200" dirty="0" err="1">
                <a:latin typeface="DIN-Regular" charset="0"/>
              </a:rPr>
              <a:t>powerpointen</a:t>
            </a:r>
            <a:r>
              <a:rPr lang="nb-NO" sz="3200" dirty="0">
                <a:latin typeface="DIN-Regular" charset="0"/>
              </a:rPr>
              <a:t> som gir rom til å ha foreleser i bildet. Foreleser bruker en peker til å selv bla framover i sitt manus. Det er lurt å oversende </a:t>
            </a:r>
            <a:r>
              <a:rPr lang="nb-NO" sz="3200" dirty="0" err="1">
                <a:latin typeface="DIN-Regular" charset="0"/>
              </a:rPr>
              <a:t>powerpoint</a:t>
            </a:r>
            <a:r>
              <a:rPr lang="nb-NO" sz="3200" dirty="0">
                <a:latin typeface="DIN-Regular" charset="0"/>
              </a:rPr>
              <a:t> på forhånd for gjennomgang før opptak. </a:t>
            </a:r>
          </a:p>
          <a:p>
            <a:endParaRPr lang="nb-NO" sz="3200" dirty="0">
              <a:latin typeface="DIN-Regular" charset="0"/>
            </a:endParaRPr>
          </a:p>
          <a:p>
            <a:r>
              <a:rPr lang="nb-NO" sz="3200" b="1" dirty="0">
                <a:latin typeface="DIN-Regular" charset="0"/>
              </a:rPr>
              <a:t>Antrekk</a:t>
            </a:r>
            <a:r>
              <a:rPr lang="nb-NO" sz="3200" dirty="0">
                <a:latin typeface="DIN-Regular" charset="0"/>
              </a:rPr>
              <a:t>: Ta på nøytrale klær uten forstyrrende mønster. Ikke skjerf. Bør være mulig å feste en mygg i en krage, skjorteligning. Halssmykker anbefales ikke. </a:t>
            </a:r>
          </a:p>
          <a:p>
            <a:endParaRPr lang="nb-NO" sz="3200" dirty="0">
              <a:latin typeface="DIN-Regular" charset="0"/>
            </a:endParaRPr>
          </a:p>
          <a:p>
            <a:r>
              <a:rPr lang="nb-NO" sz="3200" b="1" dirty="0">
                <a:latin typeface="DIN-Regular" charset="0"/>
              </a:rPr>
              <a:t>Manus</a:t>
            </a:r>
            <a:r>
              <a:rPr lang="nb-NO" sz="3200" dirty="0">
                <a:latin typeface="DIN-Regular" charset="0"/>
              </a:rPr>
              <a:t>: Det er mulig å ha et ferdigskrevet manus som kan vises i en tele-</a:t>
            </a:r>
            <a:r>
              <a:rPr lang="nb-NO" sz="3200" dirty="0" err="1">
                <a:latin typeface="DIN-Regular" charset="0"/>
              </a:rPr>
              <a:t>prompter</a:t>
            </a:r>
            <a:r>
              <a:rPr lang="nb-NO" sz="3200" dirty="0">
                <a:latin typeface="DIN-Regular" charset="0"/>
              </a:rPr>
              <a:t> i studio. Da kan foreleser lese opp og følge med på teksten sin mens opptaket pågår. Eventuelt i stikkordsform. </a:t>
            </a:r>
          </a:p>
          <a:p>
            <a:endParaRPr lang="nb-NO" sz="3200" dirty="0">
              <a:latin typeface="DIN-Regular" charset="0"/>
            </a:endParaRPr>
          </a:p>
          <a:p>
            <a:r>
              <a:rPr lang="nb-NO" sz="3200" b="1" dirty="0">
                <a:latin typeface="DIN-Regular" charset="0"/>
              </a:rPr>
              <a:t>Bakgrunn</a:t>
            </a:r>
            <a:r>
              <a:rPr lang="nb-NO" sz="3200" dirty="0">
                <a:latin typeface="DIN-Regular" charset="0"/>
              </a:rPr>
              <a:t>: Dersom man ønsker en spesifikk bakgrunn på bakgrunns-skjerm som er tematisk relevant eller viser det institutt/fakultet som er avsender, er det lurt å forberede og oversende denne på forhånd </a:t>
            </a:r>
          </a:p>
          <a:p>
            <a:endParaRPr lang="nb-NO" sz="3200" dirty="0">
              <a:latin typeface="DIN-Regular" charset="0"/>
            </a:endParaRPr>
          </a:p>
          <a:p>
            <a:r>
              <a:rPr lang="nb-NO" sz="3200" b="1" dirty="0">
                <a:latin typeface="DIN-Regular" charset="0"/>
              </a:rPr>
              <a:t>Lengde</a:t>
            </a:r>
            <a:r>
              <a:rPr lang="nb-NO" sz="3200" dirty="0">
                <a:latin typeface="DIN-Regular" charset="0"/>
              </a:rPr>
              <a:t>: Lengden på videoforelesningene bør helst ikke overstige 20min. </a:t>
            </a:r>
          </a:p>
          <a:p>
            <a:endParaRPr lang="nb-NO" sz="3200" dirty="0">
              <a:latin typeface="DIN-Regular" charset="0"/>
            </a:endParaRPr>
          </a:p>
          <a:p>
            <a:r>
              <a:rPr lang="nb-NO" sz="3200" b="1" dirty="0">
                <a:latin typeface="DIN-Regular" charset="0"/>
              </a:rPr>
              <a:t>Annotasjon</a:t>
            </a:r>
            <a:r>
              <a:rPr lang="nb-NO" sz="3200" dirty="0">
                <a:latin typeface="DIN-Regular" charset="0"/>
              </a:rPr>
              <a:t>: Det er mulig å gjøre antegninger i presentasjonen underveis. Da kan det være en fordel å bestille tid til øve på bruk av den elektroniske tavla på forhånd. </a:t>
            </a:r>
          </a:p>
          <a:p>
            <a:endParaRPr lang="nb-NO" sz="3200" dirty="0">
              <a:latin typeface="DIN-Regular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0E29759D-BECA-4119-B956-9025F27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63" y="323850"/>
            <a:ext cx="18299112" cy="1473200"/>
          </a:xfrm>
        </p:spPr>
        <p:txBody>
          <a:bodyPr lIns="216006" tIns="108003" rIns="216006" bIns="108003" anchor="t"/>
          <a:lstStyle/>
          <a:p>
            <a:pPr defTabSz="1079262">
              <a:defRPr/>
            </a:pPr>
            <a:r>
              <a:rPr lang="en-US" dirty="0" err="1" smtClean="0"/>
              <a:t>Sjekkliste</a:t>
            </a:r>
            <a:r>
              <a:rPr lang="en-US" dirty="0" smtClean="0"/>
              <a:t> studio-</a:t>
            </a:r>
            <a:r>
              <a:rPr lang="en-US" dirty="0" err="1" smtClean="0"/>
              <a:t>opptak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5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A638F74E-1ABE-4C96-965D-684A7268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63" y="323850"/>
            <a:ext cx="18299112" cy="1473200"/>
          </a:xfrm>
        </p:spPr>
        <p:txBody>
          <a:bodyPr/>
          <a:lstStyle/>
          <a:p>
            <a:pPr defTabSz="1079262">
              <a:defRPr/>
            </a:pPr>
            <a:r>
              <a:rPr lang="en-US" dirty="0" err="1"/>
              <a:t>Eksempelbilde</a:t>
            </a:r>
            <a:r>
              <a:rPr lang="en-US" dirty="0"/>
              <a:t> =&gt; </a:t>
            </a:r>
            <a:r>
              <a:rPr lang="en-US" dirty="0" err="1"/>
              <a:t>Velkommen</a:t>
            </a:r>
            <a:r>
              <a:rPr lang="en-US" dirty="0"/>
              <a:t> (</a:t>
            </a:r>
            <a:r>
              <a:rPr lang="en-US" dirty="0" err="1"/>
              <a:t>Nærbilde</a:t>
            </a:r>
            <a:r>
              <a:rPr lang="en-US" dirty="0"/>
              <a:t>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57" y="2426113"/>
            <a:ext cx="15163044" cy="8608188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944563" y="3276600"/>
            <a:ext cx="11963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nb-NO" sz="4800" dirty="0">
                <a:latin typeface="DIN-Regular" charset="0"/>
                <a:ea typeface="DIN-Regular" charset="0"/>
                <a:cs typeface="DIN-Regular" charset="0"/>
              </a:rPr>
              <a:t>Se direkte i kamera og si hei eller velkommen.</a:t>
            </a:r>
          </a:p>
          <a:p>
            <a:pPr marL="457200" indent="-457200">
              <a:buFont typeface="Arial" charset="0"/>
              <a:buChar char="•"/>
            </a:pPr>
            <a:r>
              <a:rPr lang="nb-NO" sz="4800" dirty="0">
                <a:latin typeface="DIN-Regular" charset="0"/>
                <a:ea typeface="DIN-Regular" charset="0"/>
                <a:cs typeface="DIN-Regular" charset="0"/>
              </a:rPr>
              <a:t>Faglig </a:t>
            </a:r>
            <a:r>
              <a:rPr lang="nb-NO" sz="4800" dirty="0" smtClean="0">
                <a:latin typeface="DIN-Regular" charset="0"/>
                <a:ea typeface="DIN-Regular" charset="0"/>
                <a:cs typeface="DIN-Regular" charset="0"/>
              </a:rPr>
              <a:t>innledning, </a:t>
            </a:r>
            <a:r>
              <a:rPr lang="nb-NO" sz="4800" dirty="0">
                <a:latin typeface="DIN-Regular" charset="0"/>
                <a:ea typeface="DIN-Regular" charset="0"/>
                <a:cs typeface="DIN-Regular" charset="0"/>
              </a:rPr>
              <a:t>(I denne videoen skal vi se på...)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89" y="2349500"/>
            <a:ext cx="15752474" cy="8860767"/>
          </a:xfrm>
          <a:prstGeom prst="rect">
            <a:avLst/>
          </a:prstGeom>
        </p:spPr>
      </p:pic>
      <p:sp>
        <p:nvSpPr>
          <p:cNvPr id="12289" name="Content Placeholder 2">
            <a:extLst>
              <a:ext uri="{FF2B5EF4-FFF2-40B4-BE49-F238E27FC236}">
                <a16:creationId xmlns:a16="http://schemas.microsoft.com/office/drawing/2014/main" xmlns="" id="{5ED82B54-D64C-4E3F-A915-292D81AB4362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0" y="2666342"/>
            <a:ext cx="10382250" cy="89475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1076325" indent="-565150">
              <a:spcBef>
                <a:spcPct val="0"/>
              </a:spcBef>
              <a:spcAft>
                <a:spcPct val="0"/>
              </a:spcAft>
              <a:buFont typeface="Lucida Grande" charset="0"/>
              <a:buChar char="●"/>
            </a:pPr>
            <a:r>
              <a:rPr lang="en-US" altLang="nb-NO" sz="4800" dirty="0">
                <a:ea typeface="ＭＳ Ｐゴシック" panose="020B0600070205080204" pitchFamily="34" charset="-128"/>
              </a:rPr>
              <a:t>Salutation and Goodbye</a:t>
            </a:r>
          </a:p>
          <a:p>
            <a:pPr marL="1076325" indent="-565150">
              <a:spcBef>
                <a:spcPct val="0"/>
              </a:spcBef>
              <a:spcAft>
                <a:spcPct val="0"/>
              </a:spcAft>
              <a:buFont typeface="Lucida Grande" charset="0"/>
              <a:buChar char="●"/>
            </a:pPr>
            <a:r>
              <a:rPr lang="en-US" altLang="nb-NO" sz="4800" dirty="0">
                <a:ea typeface="ＭＳ Ｐゴシック" panose="020B0600070205080204" pitchFamily="34" charset="-128"/>
              </a:rPr>
              <a:t>Split Shot with professor + content</a:t>
            </a:r>
          </a:p>
          <a:p>
            <a:pPr marL="1508125" lvl="1" indent="-565150">
              <a:spcBef>
                <a:spcPts val="713"/>
              </a:spcBef>
              <a:buFont typeface="Lucida Grande" charset="0"/>
              <a:buChar char="●"/>
            </a:pPr>
            <a:r>
              <a:rPr lang="en-US" altLang="nb-NO" sz="3600" dirty="0">
                <a:ea typeface="ＭＳ Ｐゴシック" panose="020B0600070205080204" pitchFamily="34" charset="-128"/>
              </a:rPr>
              <a:t>Look straight into the camera</a:t>
            </a:r>
          </a:p>
          <a:p>
            <a:pPr marL="1508125" lvl="1" indent="-565150">
              <a:spcBef>
                <a:spcPts val="713"/>
              </a:spcBef>
              <a:buFont typeface="Lucida Grande" charset="0"/>
              <a:buChar char="●"/>
            </a:pPr>
            <a:r>
              <a:rPr lang="en-US" altLang="nb-NO" sz="3600" dirty="0">
                <a:ea typeface="ＭＳ Ｐゴシック" panose="020B0600070205080204" pitchFamily="34" charset="-128"/>
              </a:rPr>
              <a:t>Use this shot when you address the audience directly. For example when you salute, or when you say goodbye. </a:t>
            </a:r>
          </a:p>
          <a:p>
            <a:pPr marL="1508125" lvl="1" indent="-565150">
              <a:spcBef>
                <a:spcPts val="713"/>
              </a:spcBef>
              <a:buFont typeface="Lucida Grande" charset="0"/>
              <a:buChar char="●"/>
            </a:pPr>
            <a:r>
              <a:rPr lang="en-US" altLang="nb-NO" sz="3600" dirty="0">
                <a:ea typeface="ＭＳ Ｐゴシック" panose="020B0600070205080204" pitchFamily="34" charset="-128"/>
              </a:rPr>
              <a:t>You have to know your text by heart.</a:t>
            </a:r>
          </a:p>
          <a:p>
            <a:pPr marL="1076325" indent="-565150">
              <a:spcBef>
                <a:spcPct val="0"/>
              </a:spcBef>
              <a:spcAft>
                <a:spcPct val="0"/>
              </a:spcAft>
              <a:buFont typeface="Lucida Grande" charset="0"/>
              <a:buChar char="●"/>
            </a:pPr>
            <a:r>
              <a:rPr lang="en-US" altLang="nb-NO" sz="4800" dirty="0">
                <a:ea typeface="ＭＳ Ｐゴシック" panose="020B0600070205080204" pitchFamily="34" charset="-128"/>
              </a:rPr>
              <a:t>Use it also to encourage, or for transitions, to conclude an explanation.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Eksempel </a:t>
            </a:r>
            <a:r>
              <a:rPr lang="mr-IN" dirty="0" smtClean="0"/>
              <a:t>–</a:t>
            </a:r>
            <a:r>
              <a:rPr lang="nb-NO" dirty="0" smtClean="0"/>
              <a:t> foreleser foran slides</a:t>
            </a:r>
            <a:endParaRPr lang="nb-N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E29759D-BECA-4119-B956-9025F27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63" y="323850"/>
            <a:ext cx="18299112" cy="1474788"/>
          </a:xfrm>
        </p:spPr>
        <p:txBody>
          <a:bodyPr lIns="216006" tIns="108003" rIns="216006" bIns="108003" anchor="t"/>
          <a:lstStyle/>
          <a:p>
            <a:pPr defTabSz="1079262">
              <a:defRPr/>
            </a:pPr>
            <a:r>
              <a:rPr lang="en-US" dirty="0" err="1"/>
              <a:t>Ulike</a:t>
            </a:r>
            <a:r>
              <a:rPr lang="en-US" dirty="0"/>
              <a:t> </a:t>
            </a:r>
            <a:r>
              <a:rPr lang="en-US" dirty="0" err="1"/>
              <a:t>typer</a:t>
            </a:r>
            <a:r>
              <a:rPr lang="en-US" dirty="0"/>
              <a:t> content =&gt; </a:t>
            </a:r>
            <a:r>
              <a:rPr lang="en-US" dirty="0" err="1" smtClean="0"/>
              <a:t>Annotering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skjerm</a:t>
            </a:r>
            <a:endParaRPr lang="en-US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4201"/>
            <a:ext cx="14384800" cy="8091450"/>
          </a:xfrm>
          <a:prstGeom prst="rect">
            <a:avLst/>
          </a:prstGeom>
        </p:spPr>
      </p:pic>
      <p:sp>
        <p:nvSpPr>
          <p:cNvPr id="5" name="Plassholder for innhold 4"/>
          <p:cNvSpPr>
            <a:spLocks noGrp="1"/>
          </p:cNvSpPr>
          <p:nvPr>
            <p:ph idx="10"/>
          </p:nvPr>
        </p:nvSpPr>
        <p:spPr>
          <a:xfrm>
            <a:off x="13090067" y="2614651"/>
            <a:ext cx="7560134" cy="8301000"/>
          </a:xfrm>
        </p:spPr>
        <p:txBody>
          <a:bodyPr/>
          <a:lstStyle/>
          <a:p>
            <a:r>
              <a:rPr lang="nb-NO" dirty="0"/>
              <a:t>Her kan det komme noen punkter om det </a:t>
            </a:r>
            <a:r>
              <a:rPr lang="nb-NO"/>
              <a:t>å annotere på skjerm</a:t>
            </a:r>
            <a:endParaRPr lang="nb-N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DBD6FCD-8E7E-4FF6-8FEF-2CDFA87D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63" y="323850"/>
            <a:ext cx="18299112" cy="1474788"/>
          </a:xfrm>
        </p:spPr>
        <p:txBody>
          <a:bodyPr lIns="216006" tIns="108003" rIns="216006" bIns="108003" anchor="t"/>
          <a:lstStyle/>
          <a:p>
            <a:pPr defTabSz="1079262">
              <a:defRPr/>
            </a:pPr>
            <a:r>
              <a:rPr lang="en-US" dirty="0"/>
              <a:t>Content =&gt; </a:t>
            </a:r>
            <a:r>
              <a:rPr lang="en-US" dirty="0" err="1"/>
              <a:t>Annotering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skjerm</a:t>
            </a:r>
            <a:r>
              <a:rPr lang="en-US" dirty="0"/>
              <a:t>, full</a:t>
            </a:r>
          </a:p>
        </p:txBody>
      </p:sp>
      <p:pic>
        <p:nvPicPr>
          <p:cNvPr id="5" name="Plassholder for innhol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9" y="3891441"/>
            <a:ext cx="9712842" cy="5458456"/>
          </a:xfrm>
        </p:spPr>
      </p:pic>
      <p:pic>
        <p:nvPicPr>
          <p:cNvPr id="6" name="Plassholder for innhold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457" y="3891441"/>
            <a:ext cx="9778296" cy="548933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EE5265-8D9C-46D9-BF61-5B9627FF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63" y="323850"/>
            <a:ext cx="18299112" cy="1474788"/>
          </a:xfrm>
        </p:spPr>
        <p:txBody>
          <a:bodyPr lIns="216006" tIns="108003" rIns="216006" bIns="108003" anchor="t"/>
          <a:lstStyle/>
          <a:p>
            <a:pPr defTabSz="1079262">
              <a:defRPr/>
            </a:pPr>
            <a:r>
              <a:rPr lang="en-US" dirty="0"/>
              <a:t>Content – </a:t>
            </a:r>
            <a:r>
              <a:rPr lang="en-US" dirty="0" err="1"/>
              <a:t>Bilde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video</a:t>
            </a:r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2" y="2515486"/>
            <a:ext cx="8513067" cy="4788601"/>
          </a:xfr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898" y="7304088"/>
            <a:ext cx="6068502" cy="3413532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898" y="2515487"/>
            <a:ext cx="7852341" cy="4416941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29" y="7978405"/>
            <a:ext cx="5748540" cy="32634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3868C1E-6C7D-44D6-8E15-62AD3705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63" y="323850"/>
            <a:ext cx="18299112" cy="1474788"/>
          </a:xfrm>
        </p:spPr>
        <p:txBody>
          <a:bodyPr/>
          <a:lstStyle/>
          <a:p>
            <a:pPr defTabSz="1079262">
              <a:defRPr/>
            </a:pPr>
            <a:r>
              <a:rPr lang="en-US" dirty="0"/>
              <a:t>Sample =&gt; Full </a:t>
            </a:r>
            <a:r>
              <a:rPr lang="en-US" dirty="0" smtClean="0"/>
              <a:t>Content</a:t>
            </a:r>
            <a:endParaRPr lang="en-US" dirty="0"/>
          </a:p>
        </p:txBody>
      </p:sp>
      <p:pic>
        <p:nvPicPr>
          <p:cNvPr id="6" name="Plassholder for innhol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638"/>
            <a:ext cx="18406534" cy="1035367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Content Placeholder 1">
            <a:extLst>
              <a:ext uri="{FF2B5EF4-FFF2-40B4-BE49-F238E27FC236}">
                <a16:creationId xmlns:a16="http://schemas.microsoft.com/office/drawing/2014/main" xmlns="" id="{87780C85-17AE-48AC-B2F5-3C016A824E9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93738" y="2349500"/>
            <a:ext cx="19965987" cy="8599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1076325" indent="-565150">
              <a:spcBef>
                <a:spcPct val="0"/>
              </a:spcBef>
              <a:spcAft>
                <a:spcPct val="0"/>
              </a:spcAft>
              <a:buFont typeface="Lucida Grande" charset="0"/>
              <a:buChar char="●"/>
            </a:pPr>
            <a:r>
              <a:rPr lang="en-US" altLang="nb-NO" dirty="0">
                <a:ea typeface="ＭＳ Ｐゴシック" panose="020B0600070205080204" pitchFamily="34" charset="-128"/>
              </a:rPr>
              <a:t>Try to avoid this</a:t>
            </a:r>
          </a:p>
          <a:p>
            <a:pPr marL="1076325" indent="-565150">
              <a:spcBef>
                <a:spcPct val="0"/>
              </a:spcBef>
              <a:spcAft>
                <a:spcPct val="0"/>
              </a:spcAft>
              <a:buFont typeface="Lucida Grande" charset="0"/>
              <a:buChar char="●"/>
            </a:pPr>
            <a:endParaRPr lang="en-US" altLang="nb-NO" dirty="0">
              <a:ea typeface="ＭＳ Ｐゴシック" panose="020B0600070205080204" pitchFamily="34" charset="-128"/>
            </a:endParaRPr>
          </a:p>
          <a:p>
            <a:pPr marL="1076325" indent="-565150">
              <a:spcBef>
                <a:spcPct val="0"/>
              </a:spcBef>
              <a:spcAft>
                <a:spcPct val="0"/>
              </a:spcAft>
              <a:buFont typeface="Lucida Grande" charset="0"/>
              <a:buChar char="●"/>
            </a:pPr>
            <a:r>
              <a:rPr lang="en-US" altLang="nb-NO" dirty="0">
                <a:ea typeface="ＭＳ Ｐゴシック" panose="020B0600070205080204" pitchFamily="34" charset="-128"/>
              </a:rPr>
              <a:t>This is a layout that you would use if you have long text in bullets</a:t>
            </a:r>
          </a:p>
          <a:p>
            <a:pPr marL="1508125" lvl="1" indent="-565150">
              <a:spcBef>
                <a:spcPts val="713"/>
              </a:spcBef>
              <a:buFont typeface="Lucida Grande" charset="0"/>
              <a:buChar char="●"/>
            </a:pPr>
            <a:r>
              <a:rPr lang="en-US" altLang="nb-NO" dirty="0">
                <a:ea typeface="ＭＳ Ｐゴシック" panose="020B0600070205080204" pitchFamily="34" charset="-128"/>
              </a:rPr>
              <a:t>But this might be difficult to read</a:t>
            </a:r>
          </a:p>
          <a:p>
            <a:pPr marL="1508125" lvl="1" indent="-565150">
              <a:spcBef>
                <a:spcPts val="713"/>
              </a:spcBef>
              <a:buFont typeface="Lucida Grande" charset="0"/>
              <a:buChar char="●"/>
            </a:pPr>
            <a:r>
              <a:rPr lang="en-US" altLang="nb-NO" dirty="0">
                <a:ea typeface="ＭＳ Ｐゴシック" panose="020B0600070205080204" pitchFamily="34" charset="-128"/>
              </a:rPr>
              <a:t>And looses a lot of white space</a:t>
            </a:r>
          </a:p>
          <a:p>
            <a:pPr marL="1076325" indent="-565150">
              <a:spcBef>
                <a:spcPct val="0"/>
              </a:spcBef>
              <a:spcAft>
                <a:spcPct val="0"/>
              </a:spcAft>
              <a:buFont typeface="Lucida Grande" charset="0"/>
              <a:buChar char="●"/>
            </a:pPr>
            <a:r>
              <a:rPr lang="en-US" altLang="nb-NO" dirty="0">
                <a:ea typeface="ＭＳ Ｐゴシック" panose="020B0600070205080204" pitchFamily="34" charset="-128"/>
              </a:rPr>
              <a:t>The best use of this template is to use it to present images or videos</a:t>
            </a:r>
          </a:p>
          <a:p>
            <a:pPr marL="1508125" lvl="1" indent="-565150">
              <a:spcBef>
                <a:spcPts val="713"/>
              </a:spcBef>
              <a:buFont typeface="Lucida Grande" charset="0"/>
              <a:buChar char="●"/>
            </a:pPr>
            <a:r>
              <a:rPr lang="en-US" altLang="nb-NO" dirty="0">
                <a:ea typeface="ＭＳ Ｐゴシック" panose="020B0600070205080204" pitchFamily="34" charset="-128"/>
              </a:rPr>
              <a:t>The layout allows to have a title, logo, page number around the content.</a:t>
            </a:r>
          </a:p>
          <a:p>
            <a:pPr marL="1508125" lvl="1" indent="-565150">
              <a:spcBef>
                <a:spcPts val="713"/>
              </a:spcBef>
              <a:buFont typeface="Lucida Grande" charset="0"/>
              <a:buChar char="●"/>
            </a:pPr>
            <a:r>
              <a:rPr lang="en-US" altLang="nb-NO" dirty="0">
                <a:ea typeface="ＭＳ Ｐゴシック" panose="020B0600070205080204" pitchFamily="34" charset="-128"/>
              </a:rPr>
              <a:t>Another advantage compared to the Blank Page Layout is that the content placed in a box:</a:t>
            </a:r>
          </a:p>
          <a:p>
            <a:pPr marL="1830388" lvl="2" indent="-565150">
              <a:spcBef>
                <a:spcPts val="713"/>
              </a:spcBef>
              <a:buFont typeface="Lucida Grande" charset="0"/>
              <a:buChar char="●"/>
            </a:pPr>
            <a:r>
              <a:rPr lang="en-US" altLang="nb-NO" dirty="0">
                <a:ea typeface="ＭＳ Ｐゴシック" panose="020B0600070205080204" pitchFamily="34" charset="-128"/>
              </a:rPr>
              <a:t>Will be replaced and sized when you change the layout for the slide</a:t>
            </a:r>
          </a:p>
          <a:p>
            <a:pPr marL="1830388" lvl="2" indent="-565150">
              <a:spcBef>
                <a:spcPts val="713"/>
              </a:spcBef>
              <a:buFont typeface="Lucida Grande" charset="0"/>
              <a:buChar char="●"/>
            </a:pPr>
            <a:r>
              <a:rPr lang="en-US" altLang="nb-NO" dirty="0">
                <a:ea typeface="ＭＳ Ｐゴシック" panose="020B0600070205080204" pitchFamily="34" charset="-128"/>
              </a:rPr>
              <a:t>Will survive the transition to another template in the future.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D68A44-B28A-4C69-8325-9C075722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63" y="323850"/>
            <a:ext cx="18299112" cy="1474788"/>
          </a:xfrm>
        </p:spPr>
        <p:txBody>
          <a:bodyPr/>
          <a:lstStyle/>
          <a:p>
            <a:pPr defTabSz="1079262">
              <a:defRPr/>
            </a:pP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(Full </a:t>
            </a:r>
            <a:r>
              <a:rPr lang="en-US" dirty="0" err="1" smtClean="0"/>
              <a:t>tekstslide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re 15">
            <a:extLst>
              <a:ext uri="{FF2B5EF4-FFF2-40B4-BE49-F238E27FC236}">
                <a16:creationId xmlns:a16="http://schemas.microsoft.com/office/drawing/2014/main" xmlns="" id="{419009D7-53B7-4875-9D23-4C360C9EB3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4563" y="385763"/>
            <a:ext cx="19446875" cy="1444625"/>
          </a:xfrm>
          <a:extLst>
            <a:ext uri="{909E8E84-426E-40dd-AFC4-6F175D3DCCD1}"/>
            <a:ext uri="{91240B29-F687-4f45-9708-019B960494DF}"/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1080032">
              <a:defRPr/>
            </a:pPr>
            <a:r>
              <a:rPr lang="fr-CH" dirty="0"/>
              <a:t>Graphical elements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FB2A0EF-2E37-4124-B350-D31EBE636F0C}"/>
              </a:ext>
            </a:extLst>
          </p:cNvPr>
          <p:cNvSpPr/>
          <p:nvPr/>
        </p:nvSpPr>
        <p:spPr>
          <a:xfrm>
            <a:off x="0" y="8383588"/>
            <a:ext cx="21607463" cy="2343150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6006" tIns="108003" rIns="216006" bIns="108003" anchor="ctr"/>
          <a:lstStyle/>
          <a:p>
            <a:pPr algn="ctr" defTabSz="10800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1C2897-55FC-48E5-A0C1-03363EC89AFC}"/>
              </a:ext>
            </a:extLst>
          </p:cNvPr>
          <p:cNvSpPr/>
          <p:nvPr/>
        </p:nvSpPr>
        <p:spPr>
          <a:xfrm>
            <a:off x="-90488" y="4329151"/>
            <a:ext cx="10882313" cy="15732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6006" tIns="108003" rIns="216006" bIns="108003" anchor="ctr"/>
          <a:lstStyle/>
          <a:p>
            <a:pPr algn="ctr" defTabSz="10800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3309C5A-9EC0-4AE0-9779-BF6E75EA99CE}"/>
              </a:ext>
            </a:extLst>
          </p:cNvPr>
          <p:cNvSpPr/>
          <p:nvPr/>
        </p:nvSpPr>
        <p:spPr>
          <a:xfrm>
            <a:off x="10803731" y="4334189"/>
            <a:ext cx="10883900" cy="1573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6006" tIns="108003" rIns="216006" bIns="108003" anchor="ctr"/>
          <a:lstStyle/>
          <a:p>
            <a:pPr algn="ctr" defTabSz="10800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300"/>
          </a:p>
        </p:txBody>
      </p:sp>
      <p:sp>
        <p:nvSpPr>
          <p:cNvPr id="12" name="ZoneTexte 44">
            <a:extLst>
              <a:ext uri="{FF2B5EF4-FFF2-40B4-BE49-F238E27FC236}">
                <a16:creationId xmlns:a16="http://schemas.microsoft.com/office/drawing/2014/main" xmlns="" id="{40D08E78-C1E0-44EA-A128-08E9E83D8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450" y="11279188"/>
            <a:ext cx="3440113" cy="40278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216006" tIns="108003" rIns="216006" bIns="10800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1080032" eaLnBrk="1" hangingPunct="1">
              <a:lnSpc>
                <a:spcPct val="50000"/>
              </a:lnSpc>
              <a:defRPr/>
            </a:pPr>
            <a:r>
              <a:rPr lang="fr-CH" sz="2400" spc="118" dirty="0">
                <a:solidFill>
                  <a:srgbClr val="FFFFFF"/>
                </a:solidFill>
                <a:latin typeface="DIN-RegularAlternate" charset="0"/>
                <a:cs typeface="DIN-RegularAlternate" charset="0"/>
              </a:rPr>
              <a:t>Rubrique</a:t>
            </a:r>
            <a:endParaRPr lang="fr-FR" sz="2400" spc="118" dirty="0">
              <a:latin typeface="DIN-RegularAlternate" charset="0"/>
              <a:cs typeface="DIN-RegularAlternate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3152B08B-5358-4AD8-B2A9-70EADA29C343}"/>
              </a:ext>
            </a:extLst>
          </p:cNvPr>
          <p:cNvSpPr txBox="1"/>
          <p:nvPr/>
        </p:nvSpPr>
        <p:spPr>
          <a:xfrm>
            <a:off x="5432425" y="11279188"/>
            <a:ext cx="2774950" cy="402781"/>
          </a:xfrm>
          <a:prstGeom prst="rect">
            <a:avLst/>
          </a:prstGeom>
          <a:noFill/>
        </p:spPr>
        <p:txBody>
          <a:bodyPr lIns="216006" tIns="108003" rIns="216006" bIns="108003">
            <a:spAutoFit/>
          </a:bodyPr>
          <a:lstStyle/>
          <a:p>
            <a:pPr algn="ctr" defTabSz="1080032" eaLnBrk="1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CH" sz="2400" kern="0" spc="71" dirty="0">
                <a:solidFill>
                  <a:srgbClr val="FFFFFF"/>
                </a:solidFill>
                <a:latin typeface="DIN-RegularAlternate" charset="0"/>
                <a:ea typeface="+mn-ea"/>
                <a:cs typeface="DIN-RegularAlternate" charset="0"/>
              </a:rPr>
              <a:t>Sujet</a:t>
            </a:r>
            <a:endParaRPr lang="fr-FR" sz="2400" kern="0" spc="71" dirty="0">
              <a:latin typeface="DIN-RegularAlternate" charset="0"/>
              <a:ea typeface="+mn-ea"/>
              <a:cs typeface="DIN-RegularAlternate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76FA84F-182E-4220-B265-7756E15901DF}"/>
              </a:ext>
            </a:extLst>
          </p:cNvPr>
          <p:cNvSpPr/>
          <p:nvPr/>
        </p:nvSpPr>
        <p:spPr>
          <a:xfrm>
            <a:off x="0" y="7216776"/>
            <a:ext cx="6532562" cy="2524125"/>
          </a:xfrm>
          <a:prstGeom prst="rect">
            <a:avLst/>
          </a:prstGeom>
          <a:solidFill>
            <a:srgbClr val="000000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6006" tIns="108003" rIns="216006" bIns="108003" anchor="ctr"/>
          <a:lstStyle/>
          <a:p>
            <a:pPr algn="ctr" defTabSz="10800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300"/>
          </a:p>
        </p:txBody>
      </p:sp>
      <p:sp>
        <p:nvSpPr>
          <p:cNvPr id="19467" name="ZoneTexte 36">
            <a:extLst>
              <a:ext uri="{FF2B5EF4-FFF2-40B4-BE49-F238E27FC236}">
                <a16:creationId xmlns:a16="http://schemas.microsoft.com/office/drawing/2014/main" xmlns="" id="{A4197413-5AE4-47CA-B67F-6CB270794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2" y="7637463"/>
            <a:ext cx="4948685" cy="9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6" tIns="108003" rIns="216006" bIns="108003">
            <a:spAutoFit/>
          </a:bodyPr>
          <a:lstStyle>
            <a:lvl1pPr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nb-NO" sz="4700" dirty="0">
                <a:solidFill>
                  <a:schemeClr val="bg1"/>
                </a:solidFill>
                <a:latin typeface="DIN-RegularAlternate" charset="0"/>
              </a:rPr>
              <a:t>Font DIN </a:t>
            </a:r>
            <a:r>
              <a:rPr lang="fr-CH" altLang="nb-NO" sz="4700" dirty="0" err="1">
                <a:solidFill>
                  <a:schemeClr val="bg1"/>
                </a:solidFill>
                <a:latin typeface="DIN-RegularAlternate" charset="0"/>
              </a:rPr>
              <a:t>regular</a:t>
            </a:r>
            <a:endParaRPr lang="fr-CH" altLang="nb-NO" sz="4700" dirty="0">
              <a:solidFill>
                <a:schemeClr val="bg1"/>
              </a:solidFill>
              <a:latin typeface="DIN-RegularAlternate" charset="0"/>
            </a:endParaRPr>
          </a:p>
        </p:txBody>
      </p:sp>
      <p:grpSp>
        <p:nvGrpSpPr>
          <p:cNvPr id="19468" name="Grouper 16">
            <a:extLst>
              <a:ext uri="{FF2B5EF4-FFF2-40B4-BE49-F238E27FC236}">
                <a16:creationId xmlns:a16="http://schemas.microsoft.com/office/drawing/2014/main" xmlns="" id="{B5051DF1-CCA7-436A-A432-B91478E2F604}"/>
              </a:ext>
            </a:extLst>
          </p:cNvPr>
          <p:cNvGrpSpPr>
            <a:grpSpLocks/>
          </p:cNvGrpSpPr>
          <p:nvPr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62E53156-EDC9-4D40-83EA-93F6D5FDC45E}"/>
                </a:ext>
              </a:extLst>
            </p:cNvPr>
            <p:cNvSpPr/>
            <p:nvPr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1BF188E4-D75A-4E9B-B451-3E382973EB55}"/>
                </a:ext>
              </a:extLst>
            </p:cNvPr>
            <p:cNvSpPr/>
            <p:nvPr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grpSp>
        <p:nvGrpSpPr>
          <p:cNvPr id="19469" name="Grouper 1">
            <a:extLst>
              <a:ext uri="{FF2B5EF4-FFF2-40B4-BE49-F238E27FC236}">
                <a16:creationId xmlns:a16="http://schemas.microsoft.com/office/drawing/2014/main" xmlns="" id="{C1B2990E-FA68-4B4F-9794-26D9C7173F22}"/>
              </a:ext>
            </a:extLst>
          </p:cNvPr>
          <p:cNvGrpSpPr>
            <a:grpSpLocks/>
          </p:cNvGrpSpPr>
          <p:nvPr/>
        </p:nvGrpSpPr>
        <p:grpSpPr bwMode="auto">
          <a:xfrm>
            <a:off x="0" y="3662363"/>
            <a:ext cx="21607463" cy="223837"/>
            <a:chOff x="0" y="3355975"/>
            <a:chExt cx="19805650" cy="2063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A28597B3-04F2-489B-9CE8-45887E6D6126}"/>
                </a:ext>
              </a:extLst>
            </p:cNvPr>
            <p:cNvSpPr/>
            <p:nvPr/>
          </p:nvSpPr>
          <p:spPr>
            <a:xfrm>
              <a:off x="0" y="3355975"/>
              <a:ext cx="19805650" cy="878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1A969889-7C8A-486C-A7EE-81ECB2511F73}"/>
                </a:ext>
              </a:extLst>
            </p:cNvPr>
            <p:cNvSpPr/>
            <p:nvPr/>
          </p:nvSpPr>
          <p:spPr>
            <a:xfrm>
              <a:off x="0" y="3474509"/>
              <a:ext cx="19805650" cy="878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0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20" name="ZoneTexte 36">
            <a:extLst>
              <a:ext uri="{FF2B5EF4-FFF2-40B4-BE49-F238E27FC236}">
                <a16:creationId xmlns:a16="http://schemas.microsoft.com/office/drawing/2014/main" xmlns="" id="{3D5B4AB1-FF9A-4BB9-8B5B-8FDBD0214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96" y="2301117"/>
            <a:ext cx="4948685" cy="9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6" tIns="108003" rIns="216006" bIns="108003">
            <a:spAutoFit/>
          </a:bodyPr>
          <a:lstStyle>
            <a:lvl1pPr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nb-NO" sz="4700" dirty="0">
                <a:latin typeface="DIN-Regular" charset="0"/>
                <a:ea typeface="DIN-Regular" charset="0"/>
                <a:cs typeface="DIN-Regular" charset="0"/>
              </a:rPr>
              <a:t>Font DIN </a:t>
            </a:r>
            <a:r>
              <a:rPr lang="fr-CH" altLang="nb-NO" sz="4700" dirty="0" err="1">
                <a:latin typeface="DIN-Regular" charset="0"/>
                <a:ea typeface="DIN-Regular" charset="0"/>
                <a:cs typeface="DIN-Regular" charset="0"/>
              </a:rPr>
              <a:t>regular</a:t>
            </a:r>
            <a:endParaRPr lang="fr-CH" altLang="nb-NO" sz="4700" dirty="0">
              <a:latin typeface="DIN-Regular" charset="0"/>
              <a:ea typeface="DIN-Regular" charset="0"/>
              <a:cs typeface="DIN-Regular" charset="0"/>
            </a:endParaRPr>
          </a:p>
        </p:txBody>
      </p:sp>
      <p:sp>
        <p:nvSpPr>
          <p:cNvPr id="23" name="ZoneTexte 36">
            <a:extLst>
              <a:ext uri="{FF2B5EF4-FFF2-40B4-BE49-F238E27FC236}">
                <a16:creationId xmlns:a16="http://schemas.microsoft.com/office/drawing/2014/main" xmlns="" id="{3A26AC51-0417-44E8-9789-6EBC0A06E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075" y="2301117"/>
            <a:ext cx="4190464" cy="9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6" tIns="108003" rIns="216006" bIns="108003">
            <a:spAutoFit/>
          </a:bodyPr>
          <a:lstStyle>
            <a:lvl1pPr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nb-NO" sz="4700" dirty="0">
                <a:latin typeface="DIN-Bold" charset="0"/>
                <a:ea typeface="DIN-Bold" charset="0"/>
                <a:cs typeface="DIN-Bold" charset="0"/>
              </a:rPr>
              <a:t>Font DIN Bold</a:t>
            </a:r>
          </a:p>
        </p:txBody>
      </p:sp>
      <p:sp>
        <p:nvSpPr>
          <p:cNvPr id="24" name="ZoneTexte 36">
            <a:extLst>
              <a:ext uri="{FF2B5EF4-FFF2-40B4-BE49-F238E27FC236}">
                <a16:creationId xmlns:a16="http://schemas.microsoft.com/office/drawing/2014/main" xmlns="" id="{0A442521-6B78-4612-A0E1-8D3BCCC02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01930" y="2301117"/>
            <a:ext cx="4158404" cy="94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6" tIns="108003" rIns="216006" bIns="108003">
            <a:spAutoFit/>
          </a:bodyPr>
          <a:lstStyle>
            <a:lvl1pPr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76325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nb-NO" sz="4700" dirty="0">
                <a:solidFill>
                  <a:schemeClr val="tx2">
                    <a:lumMod val="75000"/>
                  </a:schemeClr>
                </a:solidFill>
                <a:latin typeface="DIN-Light" charset="0"/>
                <a:ea typeface="DIN-Light" charset="0"/>
                <a:cs typeface="DIN-Light" charset="0"/>
              </a:rPr>
              <a:t>Font DIN light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019" y="6653526"/>
            <a:ext cx="9765811" cy="163848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Word" ma:contentTypeID="0x0101005437DA90E2FF0F4BBBDFDE015F2E704D010013BB5D1954862648A97BD0197C99A9DD" ma:contentTypeVersion="8" ma:contentTypeDescription="" ma:contentTypeScope="" ma:versionID="c77f4ccc3caedca3491fd2fdd9881aa9">
  <xsd:schema xmlns:xsd="http://www.w3.org/2001/XMLSchema" xmlns:xs="http://www.w3.org/2001/XMLSchema" xmlns:p="http://schemas.microsoft.com/office/2006/metadata/properties" xmlns:ns2="3011bd27-670b-40e8-bfc7-267b8eb171af" xmlns:ns3="95d10bb2-6051-4a6c-bae7-5795a563e7c8" xmlns:ns4="64b9beb8-907d-4453-994f-675d846855d2" targetNamespace="http://schemas.microsoft.com/office/2006/metadata/properties" ma:root="true" ma:fieldsID="78317ccf6e10c114bd5a0a569bebfccc" ns2:_="" ns3:_="" ns4:_="">
    <xsd:import namespace="3011bd27-670b-40e8-bfc7-267b8eb171af"/>
    <xsd:import namespace="95d10bb2-6051-4a6c-bae7-5795a563e7c8"/>
    <xsd:import namespace="64b9beb8-907d-4453-994f-675d846855d2"/>
    <xsd:element name="properties">
      <xsd:complexType>
        <xsd:sequence>
          <xsd:element name="documentManagement">
            <xsd:complexType>
              <xsd:all>
                <xsd:element ref="ns2:TeamSiteName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1bd27-670b-40e8-bfc7-267b8eb171af" elementFormDefault="qualified">
    <xsd:import namespace="http://schemas.microsoft.com/office/2006/documentManagement/types"/>
    <xsd:import namespace="http://schemas.microsoft.com/office/infopath/2007/PartnerControls"/>
    <xsd:element name="TeamSiteName" ma:index="8" nillable="true" ma:displayName="TeamSite" ma:default="NTNU MOOC" ma:internalName="TeamSite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d10bb2-6051-4a6c-bae7-5795a563e7c8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b9beb8-907d-4453-994f-675d84685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2DD28-AAED-448D-B158-AAB2D339F0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B95723-DD33-4236-8074-BE7B6B5CF6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11bd27-670b-40e8-bfc7-267b8eb171af"/>
    <ds:schemaRef ds:uri="95d10bb2-6051-4a6c-bae7-5795a563e7c8"/>
    <ds:schemaRef ds:uri="64b9beb8-907d-4453-994f-675d846855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72451</TotalTime>
  <Words>325</Words>
  <Application>Microsoft Macintosh PowerPoint</Application>
  <PresentationFormat>Tilpasset</PresentationFormat>
  <Paragraphs>60</Paragraphs>
  <Slides>12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11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24" baseType="lpstr">
      <vt:lpstr>Calibri</vt:lpstr>
      <vt:lpstr>Cambria</vt:lpstr>
      <vt:lpstr>DIN-Bold</vt:lpstr>
      <vt:lpstr>DIN-Light</vt:lpstr>
      <vt:lpstr>DIN-Regular</vt:lpstr>
      <vt:lpstr>DIN-RegularAlternate</vt:lpstr>
      <vt:lpstr>HelveticaNeueLT Pro 55 Roman</vt:lpstr>
      <vt:lpstr>Lucida Grande</vt:lpstr>
      <vt:lpstr>ＭＳ Ｐゴシック</vt:lpstr>
      <vt:lpstr>Verdana</vt:lpstr>
      <vt:lpstr>Arial</vt:lpstr>
      <vt:lpstr>Thème Office</vt:lpstr>
      <vt:lpstr>Navn på forelesningen</vt:lpstr>
      <vt:lpstr>Eksempelbilde =&gt; Velkommen (Nærbilde)</vt:lpstr>
      <vt:lpstr>Eksempel – foreleser foran slides</vt:lpstr>
      <vt:lpstr>Ulike typer content =&gt; Annotering på skjerm</vt:lpstr>
      <vt:lpstr>Content =&gt; Annotering på skjerm, full</vt:lpstr>
      <vt:lpstr>Content – Bilde og video</vt:lpstr>
      <vt:lpstr>Sample =&gt; Full Content</vt:lpstr>
      <vt:lpstr>Tekst tekst tekst (Full tekstslide)</vt:lpstr>
      <vt:lpstr>Graphical elements</vt:lpstr>
      <vt:lpstr>Grafiske elementer, powerpointmal (16:9)</vt:lpstr>
      <vt:lpstr>Eksempel =&gt; Avslutningsbilde (Ha det bra)</vt:lpstr>
      <vt:lpstr>Sjekkliste studio-opptak:</vt:lpstr>
    </vt:vector>
  </TitlesOfParts>
  <Manager/>
  <Company>EPFL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MOOCs Media Training</dc:title>
  <dc:subject/>
  <dc:creator>Patrick Jermann &amp; Gwenaël Bocquet</dc:creator>
  <cp:keywords>MOOCs, Media Training</cp:keywords>
  <dc:description/>
  <cp:lastModifiedBy>Andreas Hansen Schille</cp:lastModifiedBy>
  <cp:revision>1139</cp:revision>
  <cp:lastPrinted>2013-05-01T08:52:56Z</cp:lastPrinted>
  <dcterms:created xsi:type="dcterms:W3CDTF">2011-05-09T14:50:50Z</dcterms:created>
  <dcterms:modified xsi:type="dcterms:W3CDTF">2018-04-09T12:22:32Z</dcterms:modified>
  <cp:category/>
</cp:coreProperties>
</file>